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724" r:id="rId6"/>
    <p:sldMasterId id="2147483753" r:id="rId7"/>
  </p:sldMasterIdLst>
  <p:notesMasterIdLst>
    <p:notesMasterId r:id="rId19"/>
  </p:notesMasterIdLst>
  <p:sldIdLst>
    <p:sldId id="256" r:id="rId8"/>
    <p:sldId id="316" r:id="rId9"/>
    <p:sldId id="313" r:id="rId10"/>
    <p:sldId id="287" r:id="rId11"/>
    <p:sldId id="314" r:id="rId12"/>
    <p:sldId id="446" r:id="rId13"/>
    <p:sldId id="447" r:id="rId14"/>
    <p:sldId id="449" r:id="rId15"/>
    <p:sldId id="444" r:id="rId16"/>
    <p:sldId id="445" r:id="rId17"/>
    <p:sldId id="351"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1182" autoAdjust="0"/>
  </p:normalViewPr>
  <p:slideViewPr>
    <p:cSldViewPr snapToGrid="0">
      <p:cViewPr varScale="1">
        <p:scale>
          <a:sx n="76" d="100"/>
          <a:sy n="76" d="100"/>
        </p:scale>
        <p:origin x="531"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914F2-AE82-4203-B9B8-419CBE05E985}" type="datetimeFigureOut">
              <a:rPr lang="nb-NO" smtClean="0"/>
              <a:t>25.04.2021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0372C-682C-4199-9C05-D1C87101DAEE}" type="slidenum">
              <a:rPr lang="nb-NO" smtClean="0"/>
              <a:t>‹#›</a:t>
            </a:fld>
            <a:endParaRPr lang="nb-NO"/>
          </a:p>
        </p:txBody>
      </p:sp>
    </p:spTree>
    <p:extLst>
      <p:ext uri="{BB962C8B-B14F-4D97-AF65-F5344CB8AC3E}">
        <p14:creationId xmlns:p14="http://schemas.microsoft.com/office/powerpoint/2010/main" val="192306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70372C-682C-4199-9C05-D1C87101DAEE}" type="slidenum">
              <a:rPr lang="nb-NO" smtClean="0"/>
              <a:t>6</a:t>
            </a:fld>
            <a:endParaRPr lang="nb-NO"/>
          </a:p>
        </p:txBody>
      </p:sp>
    </p:spTree>
    <p:extLst>
      <p:ext uri="{BB962C8B-B14F-4D97-AF65-F5344CB8AC3E}">
        <p14:creationId xmlns:p14="http://schemas.microsoft.com/office/powerpoint/2010/main" val="48022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70372C-682C-4199-9C05-D1C87101DAEE}" type="slidenum">
              <a:rPr lang="nb-NO" smtClean="0"/>
              <a:t>7</a:t>
            </a:fld>
            <a:endParaRPr lang="nb-NO"/>
          </a:p>
        </p:txBody>
      </p:sp>
    </p:spTree>
    <p:extLst>
      <p:ext uri="{BB962C8B-B14F-4D97-AF65-F5344CB8AC3E}">
        <p14:creationId xmlns:p14="http://schemas.microsoft.com/office/powerpoint/2010/main" val="410055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070372C-682C-4199-9C05-D1C87101DAEE}" type="slidenum">
              <a:rPr lang="nb-NO" smtClean="0"/>
              <a:t>8</a:t>
            </a:fld>
            <a:endParaRPr lang="nb-NO"/>
          </a:p>
        </p:txBody>
      </p:sp>
    </p:spTree>
    <p:extLst>
      <p:ext uri="{BB962C8B-B14F-4D97-AF65-F5344CB8AC3E}">
        <p14:creationId xmlns:p14="http://schemas.microsoft.com/office/powerpoint/2010/main" val="8129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Utfordringer slik vi ser det med å lykkes ? </a:t>
            </a:r>
          </a:p>
          <a:p>
            <a:pPr marL="171450" indent="-171450">
              <a:buFontTx/>
              <a:buChar char="-"/>
            </a:pPr>
            <a:r>
              <a:rPr lang="nb-NO" dirty="0"/>
              <a:t>Felles mål – bruk krefter på å skape verdi. Fokusere på det som er viktig for kunden. Har vi ikke samme forståelse av målet vil vi ikke kunne gå samme vei. </a:t>
            </a:r>
          </a:p>
          <a:p>
            <a:pPr marL="171450" indent="-171450">
              <a:buFontTx/>
              <a:buChar char="-"/>
            </a:pPr>
            <a:r>
              <a:rPr lang="nb-NO" dirty="0"/>
              <a:t>Felles forståelse av rammene ( Tid, kost kvalitet)</a:t>
            </a:r>
          </a:p>
          <a:p>
            <a:pPr marL="171450" indent="-171450">
              <a:buFontTx/>
              <a:buChar char="-"/>
            </a:pPr>
            <a:endParaRPr lang="nb-NO" dirty="0"/>
          </a:p>
          <a:p>
            <a:pPr marL="171450" indent="-171450">
              <a:buFontTx/>
              <a:buChar char="-"/>
            </a:pPr>
            <a:r>
              <a:rPr lang="nb-NO" dirty="0"/>
              <a:t>Legge til rette for at vi skal kunne lykkes felles forståelse av oppgaven og veien dit.  I Veidekke bruker vi Involverende planlegging, som er vår tilnærming av Last </a:t>
            </a:r>
            <a:r>
              <a:rPr lang="nb-NO" dirty="0" err="1"/>
              <a:t>planner</a:t>
            </a:r>
            <a:r>
              <a:rPr lang="nb-NO" dirty="0"/>
              <a:t> &amp; Lean Construction. Dette sikrer felles forståelse og </a:t>
            </a:r>
            <a:r>
              <a:rPr lang="nb-NO" dirty="0" err="1"/>
              <a:t>mulighter</a:t>
            </a:r>
            <a:r>
              <a:rPr lang="nb-NO" dirty="0"/>
              <a:t> for prioritering </a:t>
            </a:r>
          </a:p>
          <a:p>
            <a:pPr marL="0" indent="0">
              <a:buFontTx/>
              <a:buNone/>
            </a:pPr>
            <a:endParaRPr lang="nb-NO" dirty="0"/>
          </a:p>
          <a:p>
            <a:pPr marL="0" indent="0">
              <a:buFontTx/>
              <a:buNone/>
            </a:pPr>
            <a:r>
              <a:rPr lang="nb-NO" dirty="0"/>
              <a:t>Gode arena for samhandling : - Når vi treffes, hvordan vi treffes, hva vi skal gjøre </a:t>
            </a:r>
          </a:p>
          <a:p>
            <a:pPr marL="0" indent="0">
              <a:buFontTx/>
              <a:buNone/>
            </a:pPr>
            <a:r>
              <a:rPr lang="nb-NO" dirty="0"/>
              <a:t>Spesialistene:  Vi har laget mål og en tydelig plan, men vi må også lage handlingsrom for å få til samhandling. Vi kan ikke bare organisere oss til gode resultater vi må også lede…</a:t>
            </a: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5827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Utnytte hverandres kompetanse: Spill på </a:t>
            </a:r>
            <a:r>
              <a:rPr lang="nb-NO" dirty="0" err="1"/>
              <a:t>spesilaisk</a:t>
            </a:r>
            <a:r>
              <a:rPr lang="nb-NO" dirty="0"/>
              <a:t> kunnskapene.  Spill på erfaringen som de har med inn, som kan få betydning for gode prosesser</a:t>
            </a:r>
          </a:p>
          <a:p>
            <a:pPr marL="171450" indent="-171450">
              <a:buFontTx/>
              <a:buChar char="-"/>
            </a:pPr>
            <a:r>
              <a:rPr lang="nb-NO" dirty="0"/>
              <a:t>Skap trygghet og forutsigbarhet – Takhøyde</a:t>
            </a:r>
          </a:p>
          <a:p>
            <a:pPr marL="171450" indent="-171450">
              <a:buFontTx/>
              <a:buChar char="-"/>
            </a:pPr>
            <a:r>
              <a:rPr lang="nb-NO" dirty="0"/>
              <a:t>Alle skal få og må bidra inn i prosjektet, men ikke alle hele tiden. </a:t>
            </a:r>
          </a:p>
          <a:p>
            <a:pPr marL="171450" indent="-171450">
              <a:buFontTx/>
              <a:buChar char="-"/>
            </a:pPr>
            <a:r>
              <a:rPr lang="nb-NO" dirty="0"/>
              <a:t>Kanalisere kunnskapen der den gjør nytte ? Alle må ikke mene noe om alt..</a:t>
            </a:r>
          </a:p>
          <a:p>
            <a:pPr marL="171450" indent="-171450">
              <a:buFontTx/>
              <a:buChar char="-"/>
            </a:pPr>
            <a:r>
              <a:rPr lang="nb-NO" dirty="0"/>
              <a:t>Planen hjelper oss å prioritere.</a:t>
            </a:r>
          </a:p>
          <a:p>
            <a:pPr marL="171450" indent="-171450">
              <a:buFontTx/>
              <a:buChar char="-"/>
            </a:pPr>
            <a:r>
              <a:rPr lang="nb-NO" dirty="0"/>
              <a:t>Proaktiv er den største suksessfaktoren for effektivt samspill. Vi må være forberedt. </a:t>
            </a:r>
          </a:p>
          <a:p>
            <a:pPr marL="171450" indent="-171450">
              <a:buFontTx/>
              <a:buChar char="-"/>
            </a:pPr>
            <a:r>
              <a:rPr lang="nb-NO" dirty="0"/>
              <a:t>God samhandling får vi når de rette hodene , møtes og kan ha en dialog om  det samme teamet og kan utfordre hverandre, forstå hverandre og bli enig om den beste løsning for fellesskapet. </a:t>
            </a:r>
          </a:p>
          <a:p>
            <a:pPr marL="171450" indent="-171450">
              <a:buFontTx/>
              <a:buChar char="-"/>
            </a:pPr>
            <a:r>
              <a:rPr lang="nb-NO" dirty="0"/>
              <a:t>Det </a:t>
            </a:r>
            <a:r>
              <a:rPr lang="nb-NO"/>
              <a:t>er krevende å legge til rette for det. </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1580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3C5720-1069-4330-B780-C85067B89BA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BDE2AEC-15B5-43FF-8FDC-2101774F6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2BE32B5-A4FF-48F6-B8B4-190ADFBF7BED}"/>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5" name="Plassholder for bunntekst 4">
            <a:extLst>
              <a:ext uri="{FF2B5EF4-FFF2-40B4-BE49-F238E27FC236}">
                <a16:creationId xmlns:a16="http://schemas.microsoft.com/office/drawing/2014/main" id="{0FC99A90-6C99-4C00-93B1-2940FF8D4EC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FF575DF-EBF7-460A-8B4E-C7C3C9F72477}"/>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3353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01CBB1-B315-427F-B6D8-E2C84C1D363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0EBA4C4-21D0-4AE8-972D-FCECAE895A4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64404EC-10A2-4ECF-BEDF-47EBB4A5DF2E}"/>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5" name="Plassholder for bunntekst 4">
            <a:extLst>
              <a:ext uri="{FF2B5EF4-FFF2-40B4-BE49-F238E27FC236}">
                <a16:creationId xmlns:a16="http://schemas.microsoft.com/office/drawing/2014/main" id="{63277B3D-0221-4F60-9601-DC06AA136D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0C18546-BA81-45C5-8936-3F80DB8EFA4B}"/>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32229322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9292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Kapittelskille m/ mønster">
    <p:bg>
      <p:bgPr>
        <a:solidFill>
          <a:schemeClr val="bg1">
            <a:lumMod val="95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7468EA3-948F-E741-B0CC-867D0B0A85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pic>
        <p:nvPicPr>
          <p:cNvPr id="4" name="Bilde 3">
            <a:extLst>
              <a:ext uri="{FF2B5EF4-FFF2-40B4-BE49-F238E27FC236}">
                <a16:creationId xmlns:a16="http://schemas.microsoft.com/office/drawing/2014/main" id="{450B2367-3389-1B45-B76A-0369EF2CE8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57" y="330902"/>
            <a:ext cx="1737658" cy="777065"/>
          </a:xfrm>
          <a:prstGeom prst="rect">
            <a:avLst/>
          </a:prstGeom>
        </p:spPr>
      </p:pic>
      <p:sp>
        <p:nvSpPr>
          <p:cNvPr id="2" name="TekstSylinder 1">
            <a:extLst>
              <a:ext uri="{FF2B5EF4-FFF2-40B4-BE49-F238E27FC236}">
                <a16:creationId xmlns:a16="http://schemas.microsoft.com/office/drawing/2014/main" id="{7ECBEF6A-AD9A-BD46-B80F-2A72A045FE12}"/>
              </a:ext>
            </a:extLst>
          </p:cNvPr>
          <p:cNvSpPr txBox="1"/>
          <p:nvPr userDrawn="1"/>
        </p:nvSpPr>
        <p:spPr>
          <a:xfrm>
            <a:off x="2649110" y="3013501"/>
            <a:ext cx="6893780" cy="830997"/>
          </a:xfrm>
          <a:prstGeom prst="rect">
            <a:avLst/>
          </a:prstGeom>
          <a:noFill/>
        </p:spPr>
        <p:txBody>
          <a:bodyPr wrap="square" rtlCol="0">
            <a:spAutoFit/>
          </a:bodyPr>
          <a:lstStyle/>
          <a:p>
            <a:pPr algn="ctr"/>
            <a:r>
              <a:rPr lang="nb-NO" sz="4800" b="1" dirty="0">
                <a:solidFill>
                  <a:schemeClr val="bg1"/>
                </a:solidFill>
              </a:rPr>
              <a:t>VI BYGGER FREMTIDEN</a:t>
            </a:r>
          </a:p>
        </p:txBody>
      </p:sp>
    </p:spTree>
    <p:extLst>
      <p:ext uri="{BB962C8B-B14F-4D97-AF65-F5344CB8AC3E}">
        <p14:creationId xmlns:p14="http://schemas.microsoft.com/office/powerpoint/2010/main" val="39478049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3_Kapittelskille m/ mønster">
    <p:bg>
      <p:bgPr>
        <a:solidFill>
          <a:schemeClr val="bg1"/>
        </a:solidFill>
        <a:effectLst/>
      </p:bgPr>
    </p:bg>
    <p:spTree>
      <p:nvGrpSpPr>
        <p:cNvPr id="1" name=""/>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F1320FB2-5232-D347-8E10-B04DBC0C7F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70" t="3212" r="1208" b="22475"/>
          <a:stretch/>
        </p:blipFill>
        <p:spPr>
          <a:xfrm>
            <a:off x="0" y="0"/>
            <a:ext cx="12192000" cy="6858000"/>
          </a:xfrm>
          <a:prstGeom prst="rect">
            <a:avLst/>
          </a:prstGeom>
        </p:spPr>
      </p:pic>
      <p:sp>
        <p:nvSpPr>
          <p:cNvPr id="9" name="Text Placeholder 4">
            <a:extLst>
              <a:ext uri="{FF2B5EF4-FFF2-40B4-BE49-F238E27FC236}">
                <a16:creationId xmlns:a16="http://schemas.microsoft.com/office/drawing/2014/main" id="{5117E1CB-E337-9D4E-904E-5D28D4060E54}"/>
              </a:ext>
            </a:extLst>
          </p:cNvPr>
          <p:cNvSpPr>
            <a:spLocks noGrp="1"/>
          </p:cNvSpPr>
          <p:nvPr>
            <p:ph type="body" sz="quarter" idx="12" hasCustomPrompt="1"/>
          </p:nvPr>
        </p:nvSpPr>
        <p:spPr>
          <a:xfrm>
            <a:off x="674557" y="330903"/>
            <a:ext cx="1733883" cy="7770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
        <p:nvSpPr>
          <p:cNvPr id="7" name="TekstSylinder 6">
            <a:extLst>
              <a:ext uri="{FF2B5EF4-FFF2-40B4-BE49-F238E27FC236}">
                <a16:creationId xmlns:a16="http://schemas.microsoft.com/office/drawing/2014/main" id="{7367BE6B-A3AA-A045-80CA-0957900A293E}"/>
              </a:ext>
            </a:extLst>
          </p:cNvPr>
          <p:cNvSpPr txBox="1"/>
          <p:nvPr userDrawn="1"/>
        </p:nvSpPr>
        <p:spPr>
          <a:xfrm>
            <a:off x="2649110" y="3013501"/>
            <a:ext cx="6893780" cy="830997"/>
          </a:xfrm>
          <a:prstGeom prst="rect">
            <a:avLst/>
          </a:prstGeom>
          <a:noFill/>
        </p:spPr>
        <p:txBody>
          <a:bodyPr wrap="square" rtlCol="0">
            <a:spAutoFit/>
          </a:bodyPr>
          <a:lstStyle/>
          <a:p>
            <a:pPr algn="ctr"/>
            <a:r>
              <a:rPr lang="nb-NO" sz="4800" b="1" dirty="0">
                <a:solidFill>
                  <a:schemeClr val="bg1"/>
                </a:solidFill>
              </a:rPr>
              <a:t>VI BYGGER FREMTIDEN</a:t>
            </a:r>
          </a:p>
        </p:txBody>
      </p:sp>
    </p:spTree>
    <p:extLst>
      <p:ext uri="{BB962C8B-B14F-4D97-AF65-F5344CB8AC3E}">
        <p14:creationId xmlns:p14="http://schemas.microsoft.com/office/powerpoint/2010/main" val="484362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bygning, utendørs, scene, vei&#10;&#10;Automatisk generert beskrivelse">
            <a:extLst>
              <a:ext uri="{FF2B5EF4-FFF2-40B4-BE49-F238E27FC236}">
                <a16:creationId xmlns:a16="http://schemas.microsoft.com/office/drawing/2014/main" id="{2142CAF7-F908-46A8-B0A5-E2ADC2078C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8" y="0"/>
            <a:ext cx="12190606" cy="8127836"/>
          </a:xfrm>
          <a:prstGeom prst="rect">
            <a:avLst/>
          </a:prstGeom>
        </p:spPr>
      </p:pic>
      <p:sp>
        <p:nvSpPr>
          <p:cNvPr id="11" name="Tittel 1"/>
          <p:cNvSpPr>
            <a:spLocks noGrp="1"/>
          </p:cNvSpPr>
          <p:nvPr>
            <p:ph type="ctrTitle" hasCustomPrompt="1"/>
          </p:nvPr>
        </p:nvSpPr>
        <p:spPr>
          <a:xfrm>
            <a:off x="7175839" y="4398539"/>
            <a:ext cx="4679301" cy="2322180"/>
          </a:xfrm>
          <a:solidFill>
            <a:schemeClr val="tx1">
              <a:alpha val="75000"/>
            </a:schemeClr>
          </a:solidFill>
        </p:spPr>
        <p:txBody>
          <a:bodyPr lIns="360000" tIns="1404000" rIns="360000"/>
          <a:lstStyle>
            <a:lvl1pPr>
              <a:defRPr sz="2599">
                <a:solidFill>
                  <a:schemeClr val="bg1"/>
                </a:solidFill>
              </a:defRPr>
            </a:lvl1pPr>
          </a:lstStyle>
          <a:p>
            <a:r>
              <a:rPr lang="nb-NO" dirty="0"/>
              <a:t>Entreprenørens perspektiv</a:t>
            </a:r>
            <a:br>
              <a:rPr lang="nb-NO" dirty="0"/>
            </a:br>
            <a:r>
              <a:rPr lang="nb-NO" dirty="0"/>
              <a:t>Kultur &amp; ledelse</a:t>
            </a:r>
          </a:p>
        </p:txBody>
      </p:sp>
      <p:sp>
        <p:nvSpPr>
          <p:cNvPr id="7" name="Rektangel 6"/>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
        <p:nvSpPr>
          <p:cNvPr id="3" name="Undertittel 2"/>
          <p:cNvSpPr>
            <a:spLocks noGrp="1"/>
          </p:cNvSpPr>
          <p:nvPr>
            <p:ph type="subTitle" idx="1" hasCustomPrompt="1"/>
          </p:nvPr>
        </p:nvSpPr>
        <p:spPr>
          <a:xfrm>
            <a:off x="7607774" y="4727717"/>
            <a:ext cx="1275658" cy="245583"/>
          </a:xfrm>
          <a:blipFill dpi="0" rotWithShape="1">
            <a:blip r:embed="rId3"/>
            <a:srcRect/>
            <a:tile tx="0" ty="0" sx="100000" sy="100000" flip="none" algn="bl"/>
          </a:blipFill>
        </p:spPr>
        <p:txBody>
          <a:bodyPr wrap="none" bIns="36000" anchor="b">
            <a:spAutoFit/>
          </a:bodyPr>
          <a:lstStyle>
            <a:lvl1pPr marL="0" indent="0" algn="l">
              <a:spcBef>
                <a:spcPts val="0"/>
              </a:spcBef>
              <a:buNone/>
              <a:defRPr sz="1600" b="1">
                <a:solidFill>
                  <a:schemeClr val="lt1"/>
                </a:solidFill>
              </a:defRPr>
            </a:lvl1pPr>
            <a:lvl2pPr marL="544157" indent="0" algn="ctr">
              <a:buNone/>
              <a:defRPr>
                <a:solidFill>
                  <a:schemeClr val="tx1">
                    <a:tint val="75000"/>
                  </a:schemeClr>
                </a:solidFill>
              </a:defRPr>
            </a:lvl2pPr>
            <a:lvl3pPr marL="1088312" indent="0" algn="ctr">
              <a:buNone/>
              <a:defRPr>
                <a:solidFill>
                  <a:schemeClr val="tx1">
                    <a:tint val="75000"/>
                  </a:schemeClr>
                </a:solidFill>
              </a:defRPr>
            </a:lvl3pPr>
            <a:lvl4pPr marL="1632469" indent="0" algn="ctr">
              <a:buNone/>
              <a:defRPr>
                <a:solidFill>
                  <a:schemeClr val="tx1">
                    <a:tint val="75000"/>
                  </a:schemeClr>
                </a:solidFill>
              </a:defRPr>
            </a:lvl4pPr>
            <a:lvl5pPr marL="2176625" indent="0" algn="ctr">
              <a:buNone/>
              <a:defRPr>
                <a:solidFill>
                  <a:schemeClr val="tx1">
                    <a:tint val="75000"/>
                  </a:schemeClr>
                </a:solidFill>
              </a:defRPr>
            </a:lvl5pPr>
            <a:lvl6pPr marL="2720782" indent="0" algn="ctr">
              <a:buNone/>
              <a:defRPr>
                <a:solidFill>
                  <a:schemeClr val="tx1">
                    <a:tint val="75000"/>
                  </a:schemeClr>
                </a:solidFill>
              </a:defRPr>
            </a:lvl6pPr>
            <a:lvl7pPr marL="3264937" indent="0" algn="ctr">
              <a:buNone/>
              <a:defRPr>
                <a:solidFill>
                  <a:schemeClr val="tx1">
                    <a:tint val="75000"/>
                  </a:schemeClr>
                </a:solidFill>
              </a:defRPr>
            </a:lvl7pPr>
            <a:lvl8pPr marL="3809093" indent="0" algn="ctr">
              <a:buNone/>
              <a:defRPr>
                <a:solidFill>
                  <a:schemeClr val="tx1">
                    <a:tint val="75000"/>
                  </a:schemeClr>
                </a:solidFill>
              </a:defRPr>
            </a:lvl8pPr>
            <a:lvl9pPr marL="4353250" indent="0" algn="ctr">
              <a:buNone/>
              <a:defRPr>
                <a:solidFill>
                  <a:schemeClr val="tx1">
                    <a:tint val="75000"/>
                  </a:schemeClr>
                </a:solidFill>
              </a:defRPr>
            </a:lvl9pPr>
          </a:lstStyle>
          <a:p>
            <a:r>
              <a:rPr lang="nb-NO" dirty="0"/>
              <a:t>KSS prosjekt</a:t>
            </a:r>
          </a:p>
        </p:txBody>
      </p:sp>
      <p:sp>
        <p:nvSpPr>
          <p:cNvPr id="4" name="Text Placeholder 3"/>
          <p:cNvSpPr>
            <a:spLocks noGrp="1"/>
          </p:cNvSpPr>
          <p:nvPr>
            <p:ph type="body" sz="quarter" idx="10" hasCustomPrompt="1"/>
          </p:nvPr>
        </p:nvSpPr>
        <p:spPr>
          <a:xfrm>
            <a:off x="11113076" y="0"/>
            <a:ext cx="1078924" cy="1133727"/>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1527870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39039" y="2017578"/>
            <a:ext cx="10972800" cy="393080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2422956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tel og innhold m/ undertittel">
    <p:spTree>
      <p:nvGrpSpPr>
        <p:cNvPr id="1" name=""/>
        <p:cNvGrpSpPr/>
        <p:nvPr/>
      </p:nvGrpSpPr>
      <p:grpSpPr>
        <a:xfrm>
          <a:off x="0" y="0"/>
          <a:ext cx="0" cy="0"/>
          <a:chOff x="0" y="0"/>
          <a:chExt cx="0" cy="0"/>
        </a:xfrm>
      </p:grpSpPr>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39039" y="2783223"/>
            <a:ext cx="10972800" cy="31651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639039" y="2017578"/>
            <a:ext cx="10982833" cy="523160"/>
          </a:xfrm>
        </p:spPr>
        <p:txBody>
          <a:bodyPr wrap="square" lIns="0" tIns="0" rIns="0" bIns="0">
            <a:noAutofit/>
          </a:bodyPr>
          <a:lstStyle>
            <a:lvl1pPr marL="0" indent="0">
              <a:lnSpc>
                <a:spcPct val="85000"/>
              </a:lnSpc>
              <a:spcBef>
                <a:spcPts val="0"/>
              </a:spcBef>
              <a:buNone/>
              <a:defRPr b="1"/>
            </a:lvl1pPr>
          </a:lstStyle>
          <a:p>
            <a:pPr lvl="0"/>
            <a:r>
              <a:rPr lang="nb-NO" dirty="0"/>
              <a:t>Undertittel</a:t>
            </a:r>
          </a:p>
        </p:txBody>
      </p:sp>
    </p:spTree>
    <p:extLst>
      <p:ext uri="{BB962C8B-B14F-4D97-AF65-F5344CB8AC3E}">
        <p14:creationId xmlns:p14="http://schemas.microsoft.com/office/powerpoint/2010/main" val="1648174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8" name="Plassholder for innhold 2"/>
          <p:cNvSpPr>
            <a:spLocks noGrp="1"/>
          </p:cNvSpPr>
          <p:nvPr>
            <p:ph idx="1"/>
          </p:nvPr>
        </p:nvSpPr>
        <p:spPr>
          <a:xfrm>
            <a:off x="639038" y="2017578"/>
            <a:ext cx="5276954" cy="393080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4"/>
          </p:nvPr>
        </p:nvSpPr>
        <p:spPr>
          <a:xfrm>
            <a:off x="6096966" y="2017578"/>
            <a:ext cx="5524906" cy="393080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tekst 13"/>
          <p:cNvSpPr>
            <a:spLocks noGrp="1"/>
          </p:cNvSpPr>
          <p:nvPr>
            <p:ph type="body" sz="quarter" idx="16"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Tree>
    <p:extLst>
      <p:ext uri="{BB962C8B-B14F-4D97-AF65-F5344CB8AC3E}">
        <p14:creationId xmlns:p14="http://schemas.microsoft.com/office/powerpoint/2010/main" val="21707675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o innholdsdeler m/ under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8" name="Plassholder for innhold 2"/>
          <p:cNvSpPr>
            <a:spLocks noGrp="1"/>
          </p:cNvSpPr>
          <p:nvPr>
            <p:ph idx="1"/>
          </p:nvPr>
        </p:nvSpPr>
        <p:spPr>
          <a:xfrm>
            <a:off x="639038" y="2783223"/>
            <a:ext cx="5276954" cy="31651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639038" y="2017578"/>
            <a:ext cx="5276954" cy="523160"/>
          </a:xfrm>
        </p:spPr>
        <p:txBody>
          <a:bodyPr wrap="square" lIns="0" tIns="0" rIns="0" bIns="0">
            <a:noAutofit/>
          </a:bodyPr>
          <a:lstStyle>
            <a:lvl1pPr marL="0" indent="0">
              <a:lnSpc>
                <a:spcPct val="85000"/>
              </a:lnSpc>
              <a:spcBef>
                <a:spcPts val="0"/>
              </a:spcBef>
              <a:buNone/>
              <a:defRPr b="1"/>
            </a:lvl1pPr>
          </a:lstStyle>
          <a:p>
            <a:pPr lvl="0"/>
            <a:r>
              <a:rPr lang="nb-NO" dirty="0"/>
              <a:t>Undertittel</a:t>
            </a:r>
          </a:p>
        </p:txBody>
      </p:sp>
      <p:sp>
        <p:nvSpPr>
          <p:cNvPr id="10" name="Plassholder for innhold 2"/>
          <p:cNvSpPr>
            <a:spLocks noGrp="1"/>
          </p:cNvSpPr>
          <p:nvPr>
            <p:ph idx="14"/>
          </p:nvPr>
        </p:nvSpPr>
        <p:spPr>
          <a:xfrm>
            <a:off x="6096966" y="2783223"/>
            <a:ext cx="5524906" cy="316516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8"/>
          <p:cNvSpPr>
            <a:spLocks noGrp="1"/>
          </p:cNvSpPr>
          <p:nvPr>
            <p:ph type="body" sz="quarter" idx="15" hasCustomPrompt="1"/>
          </p:nvPr>
        </p:nvSpPr>
        <p:spPr>
          <a:xfrm>
            <a:off x="6096965" y="2017578"/>
            <a:ext cx="5529958" cy="523160"/>
          </a:xfrm>
        </p:spPr>
        <p:txBody>
          <a:bodyPr wrap="square" lIns="0" tIns="0" rIns="0" bIns="0">
            <a:noAutofit/>
          </a:bodyPr>
          <a:lstStyle>
            <a:lvl1pPr marL="0" indent="0">
              <a:lnSpc>
                <a:spcPct val="85000"/>
              </a:lnSpc>
              <a:spcBef>
                <a:spcPts val="0"/>
              </a:spcBef>
              <a:buNone/>
              <a:defRPr b="1"/>
            </a:lvl1pPr>
          </a:lstStyle>
          <a:p>
            <a:pPr lvl="0"/>
            <a:r>
              <a:rPr lang="nb-NO" dirty="0"/>
              <a:t>Undertittel</a:t>
            </a:r>
          </a:p>
        </p:txBody>
      </p:sp>
      <p:sp>
        <p:nvSpPr>
          <p:cNvPr id="12" name="Plassholder for tekst 13"/>
          <p:cNvSpPr>
            <a:spLocks noGrp="1"/>
          </p:cNvSpPr>
          <p:nvPr>
            <p:ph type="body" sz="quarter" idx="16"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Tree>
    <p:extLst>
      <p:ext uri="{BB962C8B-B14F-4D97-AF65-F5344CB8AC3E}">
        <p14:creationId xmlns:p14="http://schemas.microsoft.com/office/powerpoint/2010/main" val="25534222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4 Innholdsdeler">
    <p:spTree>
      <p:nvGrpSpPr>
        <p:cNvPr id="1" name=""/>
        <p:cNvGrpSpPr/>
        <p:nvPr/>
      </p:nvGrpSpPr>
      <p:grpSpPr>
        <a:xfrm>
          <a:off x="0" y="0"/>
          <a:ext cx="0" cy="0"/>
          <a:chOff x="0" y="0"/>
          <a:chExt cx="0" cy="0"/>
        </a:xfrm>
      </p:grpSpPr>
      <p:sp>
        <p:nvSpPr>
          <p:cNvPr id="13" name="Rektangel 12"/>
          <p:cNvSpPr/>
          <p:nvPr userDrawn="1"/>
        </p:nvSpPr>
        <p:spPr>
          <a:xfrm>
            <a:off x="0" y="2694625"/>
            <a:ext cx="3027782"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5" name="Rektangel 14"/>
          <p:cNvSpPr/>
          <p:nvPr userDrawn="1"/>
        </p:nvSpPr>
        <p:spPr>
          <a:xfrm>
            <a:off x="3054782" y="2694625"/>
            <a:ext cx="3027782"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6" name="Rektangel 15"/>
          <p:cNvSpPr/>
          <p:nvPr userDrawn="1"/>
        </p:nvSpPr>
        <p:spPr>
          <a:xfrm>
            <a:off x="6109566" y="2694625"/>
            <a:ext cx="3027782"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7" name="Rektangel 16"/>
          <p:cNvSpPr/>
          <p:nvPr userDrawn="1"/>
        </p:nvSpPr>
        <p:spPr>
          <a:xfrm>
            <a:off x="9169012" y="2694625"/>
            <a:ext cx="3027782"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4" name="Rektangel 3"/>
          <p:cNvSpPr/>
          <p:nvPr userDrawn="1"/>
        </p:nvSpPr>
        <p:spPr>
          <a:xfrm>
            <a:off x="0" y="1524615"/>
            <a:ext cx="3027782"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0" name="Rektangel 9"/>
          <p:cNvSpPr/>
          <p:nvPr userDrawn="1"/>
        </p:nvSpPr>
        <p:spPr>
          <a:xfrm>
            <a:off x="3054782" y="1524615"/>
            <a:ext cx="3027782"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1" name="Rektangel 10"/>
          <p:cNvSpPr/>
          <p:nvPr userDrawn="1"/>
        </p:nvSpPr>
        <p:spPr>
          <a:xfrm>
            <a:off x="6109566" y="1524615"/>
            <a:ext cx="3027782"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2" name="Rektangel 11"/>
          <p:cNvSpPr/>
          <p:nvPr userDrawn="1"/>
        </p:nvSpPr>
        <p:spPr>
          <a:xfrm>
            <a:off x="9164218" y="1524615"/>
            <a:ext cx="3027782"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338312" y="2998106"/>
            <a:ext cx="2375381" cy="3087423"/>
          </a:xfrm>
        </p:spPr>
        <p:txBody>
          <a:bodyPr/>
          <a:lstStyle/>
          <a:p>
            <a:pPr lvl="0"/>
            <a:r>
              <a:rPr lang="nb-NO"/>
              <a:t>Klikk for å redigere tekststiler i malen</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23" name="Plassholder for innhold 2"/>
          <p:cNvSpPr>
            <a:spLocks noGrp="1"/>
          </p:cNvSpPr>
          <p:nvPr>
            <p:ph idx="15"/>
          </p:nvPr>
        </p:nvSpPr>
        <p:spPr>
          <a:xfrm>
            <a:off x="3380982" y="2998106"/>
            <a:ext cx="2375381" cy="3087423"/>
          </a:xfrm>
        </p:spPr>
        <p:txBody>
          <a:bodyPr/>
          <a:lstStyle/>
          <a:p>
            <a:pPr lvl="0"/>
            <a:r>
              <a:rPr lang="nb-NO"/>
              <a:t>Klikk for å redigere tekststiler i malen</a:t>
            </a:r>
          </a:p>
        </p:txBody>
      </p:sp>
      <p:sp>
        <p:nvSpPr>
          <p:cNvPr id="25" name="Plassholder for innhold 2"/>
          <p:cNvSpPr>
            <a:spLocks noGrp="1"/>
          </p:cNvSpPr>
          <p:nvPr>
            <p:ph idx="17"/>
          </p:nvPr>
        </p:nvSpPr>
        <p:spPr>
          <a:xfrm>
            <a:off x="6435766" y="2998106"/>
            <a:ext cx="2375381" cy="3087423"/>
          </a:xfrm>
        </p:spPr>
        <p:txBody>
          <a:bodyPr/>
          <a:lstStyle/>
          <a:p>
            <a:pPr lvl="0"/>
            <a:r>
              <a:rPr lang="nb-NO"/>
              <a:t>Klikk for å redigere tekststiler i malen</a:t>
            </a:r>
          </a:p>
        </p:txBody>
      </p:sp>
      <p:sp>
        <p:nvSpPr>
          <p:cNvPr id="27" name="Plassholder for innhold 2"/>
          <p:cNvSpPr>
            <a:spLocks noGrp="1"/>
          </p:cNvSpPr>
          <p:nvPr>
            <p:ph idx="19"/>
          </p:nvPr>
        </p:nvSpPr>
        <p:spPr>
          <a:xfrm>
            <a:off x="9490419" y="2998106"/>
            <a:ext cx="2375381" cy="3087423"/>
          </a:xfrm>
        </p:spPr>
        <p:txBody>
          <a:bodyPr/>
          <a:lstStyle/>
          <a:p>
            <a:pPr lvl="0"/>
            <a:r>
              <a:rPr lang="nb-NO"/>
              <a:t>Klikk for å redigere tekststiler i malen</a:t>
            </a:r>
          </a:p>
        </p:txBody>
      </p:sp>
      <p:sp>
        <p:nvSpPr>
          <p:cNvPr id="29" name="Plassholder for tekst 8"/>
          <p:cNvSpPr>
            <a:spLocks noGrp="1"/>
          </p:cNvSpPr>
          <p:nvPr>
            <p:ph type="body" sz="quarter" idx="21" hasCustomPrompt="1"/>
          </p:nvPr>
        </p:nvSpPr>
        <p:spPr>
          <a:xfrm>
            <a:off x="639039" y="1965330"/>
            <a:ext cx="2072805" cy="261579"/>
          </a:xfrm>
        </p:spPr>
        <p:txBody>
          <a:bodyPr wrap="square" lIns="0" tIns="0" rIns="0" bIns="0" anchor="ctr">
            <a:spAutoFit/>
          </a:bodyPr>
          <a:lstStyle>
            <a:lvl1pPr marL="0" indent="0">
              <a:lnSpc>
                <a:spcPct val="85000"/>
              </a:lnSpc>
              <a:spcBef>
                <a:spcPts val="0"/>
              </a:spcBef>
              <a:buNone/>
              <a:defRPr b="1">
                <a:solidFill>
                  <a:schemeClr val="lt1"/>
                </a:solidFill>
              </a:defRPr>
            </a:lvl1pPr>
          </a:lstStyle>
          <a:p>
            <a:pPr lvl="0"/>
            <a:r>
              <a:rPr lang="nb-NO" dirty="0"/>
              <a:t>Tittel</a:t>
            </a:r>
          </a:p>
        </p:txBody>
      </p:sp>
      <p:sp>
        <p:nvSpPr>
          <p:cNvPr id="31" name="Plassholder for tekst 8"/>
          <p:cNvSpPr>
            <a:spLocks noGrp="1"/>
          </p:cNvSpPr>
          <p:nvPr>
            <p:ph type="body" sz="quarter" idx="22" hasCustomPrompt="1"/>
          </p:nvPr>
        </p:nvSpPr>
        <p:spPr>
          <a:xfrm>
            <a:off x="3532271" y="1965330"/>
            <a:ext cx="2072805" cy="261579"/>
          </a:xfrm>
        </p:spPr>
        <p:txBody>
          <a:bodyPr wrap="square" lIns="0" tIns="0" rIns="0" bIns="0" anchor="ctr">
            <a:spAutoFit/>
          </a:bodyPr>
          <a:lstStyle>
            <a:lvl1pPr marL="0" indent="0">
              <a:lnSpc>
                <a:spcPct val="85000"/>
              </a:lnSpc>
              <a:spcBef>
                <a:spcPts val="0"/>
              </a:spcBef>
              <a:buNone/>
              <a:defRPr b="1">
                <a:solidFill>
                  <a:schemeClr val="lt1"/>
                </a:solidFill>
              </a:defRPr>
            </a:lvl1pPr>
          </a:lstStyle>
          <a:p>
            <a:pPr lvl="0"/>
            <a:r>
              <a:rPr lang="nb-NO" dirty="0"/>
              <a:t>Tittel</a:t>
            </a:r>
          </a:p>
        </p:txBody>
      </p:sp>
      <p:sp>
        <p:nvSpPr>
          <p:cNvPr id="32" name="Plassholder for tekst 8"/>
          <p:cNvSpPr>
            <a:spLocks noGrp="1"/>
          </p:cNvSpPr>
          <p:nvPr>
            <p:ph type="body" sz="quarter" idx="23" hasCustomPrompt="1"/>
          </p:nvPr>
        </p:nvSpPr>
        <p:spPr>
          <a:xfrm>
            <a:off x="6547618" y="1965330"/>
            <a:ext cx="2072805" cy="261579"/>
          </a:xfrm>
        </p:spPr>
        <p:txBody>
          <a:bodyPr wrap="square" lIns="0" tIns="0" rIns="0" bIns="0" anchor="ctr">
            <a:spAutoFit/>
          </a:bodyPr>
          <a:lstStyle>
            <a:lvl1pPr marL="0" indent="0">
              <a:lnSpc>
                <a:spcPct val="85000"/>
              </a:lnSpc>
              <a:spcBef>
                <a:spcPts val="0"/>
              </a:spcBef>
              <a:buNone/>
              <a:defRPr b="1">
                <a:solidFill>
                  <a:schemeClr val="lt1"/>
                </a:solidFill>
              </a:defRPr>
            </a:lvl1pPr>
          </a:lstStyle>
          <a:p>
            <a:pPr lvl="0"/>
            <a:r>
              <a:rPr lang="nb-NO" dirty="0"/>
              <a:t>Tittel</a:t>
            </a:r>
          </a:p>
        </p:txBody>
      </p:sp>
      <p:sp>
        <p:nvSpPr>
          <p:cNvPr id="33" name="Plassholder for tekst 8"/>
          <p:cNvSpPr>
            <a:spLocks noGrp="1"/>
          </p:cNvSpPr>
          <p:nvPr>
            <p:ph type="body" sz="quarter" idx="24" hasCustomPrompt="1"/>
          </p:nvPr>
        </p:nvSpPr>
        <p:spPr>
          <a:xfrm>
            <a:off x="9646499" y="1965330"/>
            <a:ext cx="2072805" cy="261579"/>
          </a:xfrm>
        </p:spPr>
        <p:txBody>
          <a:bodyPr wrap="square" lIns="0" tIns="0" rIns="0" bIns="0" anchor="ctr">
            <a:spAutoFit/>
          </a:bodyPr>
          <a:lstStyle>
            <a:lvl1pPr marL="0" indent="0">
              <a:lnSpc>
                <a:spcPct val="85000"/>
              </a:lnSpc>
              <a:spcBef>
                <a:spcPts val="0"/>
              </a:spcBef>
              <a:buNone/>
              <a:defRPr b="1">
                <a:solidFill>
                  <a:schemeClr val="lt1"/>
                </a:solidFill>
              </a:defRPr>
            </a:lvl1pPr>
          </a:lstStyle>
          <a:p>
            <a:pPr lvl="0"/>
            <a:r>
              <a:rPr lang="nb-NO" dirty="0"/>
              <a:t>Tittel</a:t>
            </a:r>
          </a:p>
        </p:txBody>
      </p:sp>
    </p:spTree>
    <p:extLst>
      <p:ext uri="{BB962C8B-B14F-4D97-AF65-F5344CB8AC3E}">
        <p14:creationId xmlns:p14="http://schemas.microsoft.com/office/powerpoint/2010/main" val="19084499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6 innholdsdeler">
    <p:spTree>
      <p:nvGrpSpPr>
        <p:cNvPr id="1" name=""/>
        <p:cNvGrpSpPr/>
        <p:nvPr/>
      </p:nvGrpSpPr>
      <p:grpSpPr>
        <a:xfrm>
          <a:off x="0" y="0"/>
          <a:ext cx="0" cy="0"/>
          <a:chOff x="0" y="0"/>
          <a:chExt cx="0" cy="0"/>
        </a:xfrm>
      </p:grpSpPr>
      <p:sp>
        <p:nvSpPr>
          <p:cNvPr id="13" name="Rektangel 12"/>
          <p:cNvSpPr/>
          <p:nvPr userDrawn="1"/>
        </p:nvSpPr>
        <p:spPr>
          <a:xfrm>
            <a:off x="0" y="2694625"/>
            <a:ext cx="2008920"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4" name="Rektangel 3"/>
          <p:cNvSpPr/>
          <p:nvPr userDrawn="1"/>
        </p:nvSpPr>
        <p:spPr>
          <a:xfrm>
            <a:off x="0" y="1524615"/>
            <a:ext cx="2008920"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22476" y="5031851"/>
            <a:ext cx="1759942" cy="1493654"/>
          </a:xfrm>
        </p:spPr>
        <p:txBody>
          <a:bodyPr>
            <a:normAutofit/>
          </a:bodyPr>
          <a:lstStyle>
            <a:lvl1pPr marL="0" indent="0">
              <a:spcBef>
                <a:spcPts val="1200"/>
              </a:spcBef>
              <a:buNone/>
              <a:defRPr sz="1200"/>
            </a:lvl1pPr>
          </a:lstStyle>
          <a:p>
            <a:pPr lvl="0"/>
            <a:r>
              <a:rPr lang="nb-NO"/>
              <a:t>Klikk for å redigere tekststiler i malen</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29" name="Plassholder for tekst 8"/>
          <p:cNvSpPr>
            <a:spLocks noGrp="1"/>
          </p:cNvSpPr>
          <p:nvPr>
            <p:ph type="body" sz="quarter" idx="21" hasCustomPrompt="1"/>
          </p:nvPr>
        </p:nvSpPr>
        <p:spPr>
          <a:xfrm>
            <a:off x="125114" y="1965330"/>
            <a:ext cx="1758693"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20" name="Plassholder for bilde 19"/>
          <p:cNvSpPr>
            <a:spLocks noGrp="1"/>
          </p:cNvSpPr>
          <p:nvPr>
            <p:ph type="pic" sz="quarter" idx="22"/>
          </p:nvPr>
        </p:nvSpPr>
        <p:spPr>
          <a:xfrm>
            <a:off x="0" y="2694625"/>
            <a:ext cx="2008920" cy="2043019"/>
          </a:xfrm>
        </p:spPr>
        <p:txBody>
          <a:bodyPr/>
          <a:lstStyle/>
          <a:p>
            <a:r>
              <a:rPr lang="nb-NO"/>
              <a:t>Klikk på ikonet for å legge til et bilde</a:t>
            </a:r>
          </a:p>
        </p:txBody>
      </p:sp>
      <p:sp>
        <p:nvSpPr>
          <p:cNvPr id="41" name="Rektangel 40"/>
          <p:cNvSpPr/>
          <p:nvPr userDrawn="1"/>
        </p:nvSpPr>
        <p:spPr>
          <a:xfrm>
            <a:off x="2035922" y="2694625"/>
            <a:ext cx="2008920"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42" name="Rektangel 41"/>
          <p:cNvSpPr/>
          <p:nvPr userDrawn="1"/>
        </p:nvSpPr>
        <p:spPr>
          <a:xfrm>
            <a:off x="2035923" y="1524615"/>
            <a:ext cx="2008920"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43" name="Plassholder for innhold 2"/>
          <p:cNvSpPr>
            <a:spLocks noGrp="1"/>
          </p:cNvSpPr>
          <p:nvPr>
            <p:ph idx="23"/>
          </p:nvPr>
        </p:nvSpPr>
        <p:spPr>
          <a:xfrm>
            <a:off x="2161036" y="5031851"/>
            <a:ext cx="1759942" cy="1493654"/>
          </a:xfrm>
        </p:spPr>
        <p:txBody>
          <a:bodyPr>
            <a:normAutofit/>
          </a:bodyPr>
          <a:lstStyle>
            <a:lvl1pPr marL="0" indent="0">
              <a:spcBef>
                <a:spcPts val="1200"/>
              </a:spcBef>
              <a:buNone/>
              <a:defRPr sz="1200"/>
            </a:lvl1pPr>
          </a:lstStyle>
          <a:p>
            <a:pPr lvl="0"/>
            <a:r>
              <a:rPr lang="nb-NO"/>
              <a:t>Klikk for å redigere tekststiler i malen</a:t>
            </a:r>
          </a:p>
        </p:txBody>
      </p:sp>
      <p:sp>
        <p:nvSpPr>
          <p:cNvPr id="44" name="Plassholder for tekst 8"/>
          <p:cNvSpPr>
            <a:spLocks noGrp="1"/>
          </p:cNvSpPr>
          <p:nvPr>
            <p:ph type="body" sz="quarter" idx="24" hasCustomPrompt="1"/>
          </p:nvPr>
        </p:nvSpPr>
        <p:spPr>
          <a:xfrm>
            <a:off x="2161037" y="1965330"/>
            <a:ext cx="1758693"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45" name="Plassholder for bilde 19"/>
          <p:cNvSpPr>
            <a:spLocks noGrp="1"/>
          </p:cNvSpPr>
          <p:nvPr>
            <p:ph type="pic" sz="quarter" idx="25"/>
          </p:nvPr>
        </p:nvSpPr>
        <p:spPr>
          <a:xfrm>
            <a:off x="2035922" y="2694625"/>
            <a:ext cx="2008920" cy="2043019"/>
          </a:xfrm>
        </p:spPr>
        <p:txBody>
          <a:bodyPr/>
          <a:lstStyle/>
          <a:p>
            <a:r>
              <a:rPr lang="nb-NO"/>
              <a:t>Klikk på ikonet for å legge til et bilde</a:t>
            </a:r>
          </a:p>
        </p:txBody>
      </p:sp>
      <p:sp>
        <p:nvSpPr>
          <p:cNvPr id="46" name="Rektangel 45"/>
          <p:cNvSpPr/>
          <p:nvPr userDrawn="1"/>
        </p:nvSpPr>
        <p:spPr>
          <a:xfrm>
            <a:off x="4071844" y="2694625"/>
            <a:ext cx="2008920"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47" name="Rektangel 46"/>
          <p:cNvSpPr/>
          <p:nvPr userDrawn="1"/>
        </p:nvSpPr>
        <p:spPr>
          <a:xfrm>
            <a:off x="4071845" y="1524615"/>
            <a:ext cx="2008920"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48" name="Plassholder for innhold 2"/>
          <p:cNvSpPr>
            <a:spLocks noGrp="1"/>
          </p:cNvSpPr>
          <p:nvPr>
            <p:ph idx="26"/>
          </p:nvPr>
        </p:nvSpPr>
        <p:spPr>
          <a:xfrm>
            <a:off x="4196958" y="5031851"/>
            <a:ext cx="1759942" cy="1493654"/>
          </a:xfrm>
        </p:spPr>
        <p:txBody>
          <a:bodyPr>
            <a:normAutofit/>
          </a:bodyPr>
          <a:lstStyle>
            <a:lvl1pPr marL="0" indent="0">
              <a:spcBef>
                <a:spcPts val="1200"/>
              </a:spcBef>
              <a:buNone/>
              <a:defRPr sz="1200"/>
            </a:lvl1pPr>
          </a:lstStyle>
          <a:p>
            <a:pPr lvl="0"/>
            <a:r>
              <a:rPr lang="nb-NO"/>
              <a:t>Klikk for å redigere tekststiler i malen</a:t>
            </a:r>
          </a:p>
        </p:txBody>
      </p:sp>
      <p:sp>
        <p:nvSpPr>
          <p:cNvPr id="49" name="Plassholder for tekst 8"/>
          <p:cNvSpPr>
            <a:spLocks noGrp="1"/>
          </p:cNvSpPr>
          <p:nvPr>
            <p:ph type="body" sz="quarter" idx="27" hasCustomPrompt="1"/>
          </p:nvPr>
        </p:nvSpPr>
        <p:spPr>
          <a:xfrm>
            <a:off x="4196959" y="1965330"/>
            <a:ext cx="1758693"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50" name="Plassholder for bilde 19"/>
          <p:cNvSpPr>
            <a:spLocks noGrp="1"/>
          </p:cNvSpPr>
          <p:nvPr>
            <p:ph type="pic" sz="quarter" idx="28"/>
          </p:nvPr>
        </p:nvSpPr>
        <p:spPr>
          <a:xfrm>
            <a:off x="4071844" y="2694625"/>
            <a:ext cx="2008920" cy="2043019"/>
          </a:xfrm>
        </p:spPr>
        <p:txBody>
          <a:bodyPr/>
          <a:lstStyle/>
          <a:p>
            <a:r>
              <a:rPr lang="nb-NO"/>
              <a:t>Klikk på ikonet for å legge til et bilde</a:t>
            </a:r>
          </a:p>
        </p:txBody>
      </p:sp>
      <p:sp>
        <p:nvSpPr>
          <p:cNvPr id="52" name="Rektangel 51"/>
          <p:cNvSpPr/>
          <p:nvPr userDrawn="1"/>
        </p:nvSpPr>
        <p:spPr>
          <a:xfrm>
            <a:off x="6107766" y="2694625"/>
            <a:ext cx="2008920"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53" name="Rektangel 52"/>
          <p:cNvSpPr/>
          <p:nvPr userDrawn="1"/>
        </p:nvSpPr>
        <p:spPr>
          <a:xfrm>
            <a:off x="6107767" y="1524615"/>
            <a:ext cx="2008920"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54" name="Plassholder for innhold 2"/>
          <p:cNvSpPr>
            <a:spLocks noGrp="1"/>
          </p:cNvSpPr>
          <p:nvPr>
            <p:ph idx="29"/>
          </p:nvPr>
        </p:nvSpPr>
        <p:spPr>
          <a:xfrm>
            <a:off x="6232880" y="5031851"/>
            <a:ext cx="1759942" cy="1493654"/>
          </a:xfrm>
        </p:spPr>
        <p:txBody>
          <a:bodyPr>
            <a:normAutofit/>
          </a:bodyPr>
          <a:lstStyle>
            <a:lvl1pPr marL="0" indent="0">
              <a:spcBef>
                <a:spcPts val="1200"/>
              </a:spcBef>
              <a:buNone/>
              <a:defRPr sz="1200"/>
            </a:lvl1pPr>
          </a:lstStyle>
          <a:p>
            <a:pPr lvl="0"/>
            <a:r>
              <a:rPr lang="nb-NO"/>
              <a:t>Klikk for å redigere tekststiler i malen</a:t>
            </a:r>
          </a:p>
        </p:txBody>
      </p:sp>
      <p:sp>
        <p:nvSpPr>
          <p:cNvPr id="55" name="Plassholder for tekst 8"/>
          <p:cNvSpPr>
            <a:spLocks noGrp="1"/>
          </p:cNvSpPr>
          <p:nvPr>
            <p:ph type="body" sz="quarter" idx="30" hasCustomPrompt="1"/>
          </p:nvPr>
        </p:nvSpPr>
        <p:spPr>
          <a:xfrm>
            <a:off x="6232880" y="1965330"/>
            <a:ext cx="1758693"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56" name="Plassholder for bilde 19"/>
          <p:cNvSpPr>
            <a:spLocks noGrp="1"/>
          </p:cNvSpPr>
          <p:nvPr>
            <p:ph type="pic" sz="quarter" idx="31"/>
          </p:nvPr>
        </p:nvSpPr>
        <p:spPr>
          <a:xfrm>
            <a:off x="6107766" y="2694625"/>
            <a:ext cx="2008920" cy="2043019"/>
          </a:xfrm>
        </p:spPr>
        <p:txBody>
          <a:bodyPr/>
          <a:lstStyle/>
          <a:p>
            <a:r>
              <a:rPr lang="nb-NO"/>
              <a:t>Klikk på ikonet for å legge til et bilde</a:t>
            </a:r>
          </a:p>
        </p:txBody>
      </p:sp>
      <p:sp>
        <p:nvSpPr>
          <p:cNvPr id="57" name="Rektangel 56"/>
          <p:cNvSpPr/>
          <p:nvPr userDrawn="1"/>
        </p:nvSpPr>
        <p:spPr>
          <a:xfrm>
            <a:off x="8143689" y="2694625"/>
            <a:ext cx="2008920"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58" name="Rektangel 57"/>
          <p:cNvSpPr/>
          <p:nvPr userDrawn="1"/>
        </p:nvSpPr>
        <p:spPr>
          <a:xfrm>
            <a:off x="8143690" y="1524615"/>
            <a:ext cx="2008920"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59" name="Plassholder for innhold 2"/>
          <p:cNvSpPr>
            <a:spLocks noGrp="1"/>
          </p:cNvSpPr>
          <p:nvPr>
            <p:ph idx="32"/>
          </p:nvPr>
        </p:nvSpPr>
        <p:spPr>
          <a:xfrm>
            <a:off x="8263495" y="5031851"/>
            <a:ext cx="1759942" cy="1493654"/>
          </a:xfrm>
        </p:spPr>
        <p:txBody>
          <a:bodyPr>
            <a:normAutofit/>
          </a:bodyPr>
          <a:lstStyle>
            <a:lvl1pPr marL="0" indent="0">
              <a:spcBef>
                <a:spcPts val="1200"/>
              </a:spcBef>
              <a:buNone/>
              <a:defRPr sz="1200"/>
            </a:lvl1pPr>
          </a:lstStyle>
          <a:p>
            <a:pPr lvl="0"/>
            <a:r>
              <a:rPr lang="nb-NO"/>
              <a:t>Klikk for å redigere tekststiler i malen</a:t>
            </a:r>
          </a:p>
        </p:txBody>
      </p:sp>
      <p:sp>
        <p:nvSpPr>
          <p:cNvPr id="60" name="Plassholder for tekst 8"/>
          <p:cNvSpPr>
            <a:spLocks noGrp="1"/>
          </p:cNvSpPr>
          <p:nvPr>
            <p:ph type="body" sz="quarter" idx="33" hasCustomPrompt="1"/>
          </p:nvPr>
        </p:nvSpPr>
        <p:spPr>
          <a:xfrm>
            <a:off x="8268803" y="1965330"/>
            <a:ext cx="1758693"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61" name="Plassholder for bilde 19"/>
          <p:cNvSpPr>
            <a:spLocks noGrp="1"/>
          </p:cNvSpPr>
          <p:nvPr>
            <p:ph type="pic" sz="quarter" idx="34"/>
          </p:nvPr>
        </p:nvSpPr>
        <p:spPr>
          <a:xfrm>
            <a:off x="8143689" y="2694625"/>
            <a:ext cx="2008920" cy="2043019"/>
          </a:xfrm>
        </p:spPr>
        <p:txBody>
          <a:bodyPr/>
          <a:lstStyle/>
          <a:p>
            <a:r>
              <a:rPr lang="nb-NO"/>
              <a:t>Klikk på ikonet for å legge til et bilde</a:t>
            </a:r>
          </a:p>
        </p:txBody>
      </p:sp>
      <p:sp>
        <p:nvSpPr>
          <p:cNvPr id="62" name="Rektangel 61"/>
          <p:cNvSpPr/>
          <p:nvPr userDrawn="1"/>
        </p:nvSpPr>
        <p:spPr>
          <a:xfrm>
            <a:off x="10183081" y="2694625"/>
            <a:ext cx="2008920" cy="401937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63" name="Rektangel 62"/>
          <p:cNvSpPr/>
          <p:nvPr userDrawn="1"/>
        </p:nvSpPr>
        <p:spPr>
          <a:xfrm>
            <a:off x="10183081" y="1524615"/>
            <a:ext cx="2008920" cy="114301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64" name="Plassholder for innhold 2"/>
          <p:cNvSpPr>
            <a:spLocks noGrp="1"/>
          </p:cNvSpPr>
          <p:nvPr>
            <p:ph idx="35"/>
          </p:nvPr>
        </p:nvSpPr>
        <p:spPr>
          <a:xfrm>
            <a:off x="10308193" y="5031851"/>
            <a:ext cx="1759942" cy="1493654"/>
          </a:xfrm>
        </p:spPr>
        <p:txBody>
          <a:bodyPr>
            <a:normAutofit/>
          </a:bodyPr>
          <a:lstStyle>
            <a:lvl1pPr marL="0" indent="0">
              <a:spcBef>
                <a:spcPts val="1200"/>
              </a:spcBef>
              <a:buNone/>
              <a:defRPr sz="1200"/>
            </a:lvl1pPr>
          </a:lstStyle>
          <a:p>
            <a:pPr lvl="0"/>
            <a:r>
              <a:rPr lang="nb-NO"/>
              <a:t>Klikk for å redigere tekststiler i malen</a:t>
            </a:r>
          </a:p>
        </p:txBody>
      </p:sp>
      <p:sp>
        <p:nvSpPr>
          <p:cNvPr id="65" name="Plassholder for tekst 8"/>
          <p:cNvSpPr>
            <a:spLocks noGrp="1"/>
          </p:cNvSpPr>
          <p:nvPr>
            <p:ph type="body" sz="quarter" idx="36" hasCustomPrompt="1"/>
          </p:nvPr>
        </p:nvSpPr>
        <p:spPr>
          <a:xfrm>
            <a:off x="10308194" y="1965330"/>
            <a:ext cx="1758693"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66" name="Plassholder for bilde 19"/>
          <p:cNvSpPr>
            <a:spLocks noGrp="1"/>
          </p:cNvSpPr>
          <p:nvPr>
            <p:ph type="pic" sz="quarter" idx="37"/>
          </p:nvPr>
        </p:nvSpPr>
        <p:spPr>
          <a:xfrm>
            <a:off x="10183081" y="2694625"/>
            <a:ext cx="2008920" cy="2043019"/>
          </a:xfrm>
        </p:spPr>
        <p:txBody>
          <a:bodyPr/>
          <a:lstStyle/>
          <a:p>
            <a:r>
              <a:rPr lang="nb-NO"/>
              <a:t>Klikk på ikonet for å legge til et bilde</a:t>
            </a:r>
          </a:p>
        </p:txBody>
      </p:sp>
    </p:spTree>
    <p:extLst>
      <p:ext uri="{BB962C8B-B14F-4D97-AF65-F5344CB8AC3E}">
        <p14:creationId xmlns:p14="http://schemas.microsoft.com/office/powerpoint/2010/main" val="139578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C041F36-601F-4F91-97E8-AD66092C7BF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777ADAE-7A39-4A3D-8ABD-1AF02EB26BD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BBE03B-5BFA-4D6F-8AE4-7BBBA212B52D}"/>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5" name="Plassholder for bunntekst 4">
            <a:extLst>
              <a:ext uri="{FF2B5EF4-FFF2-40B4-BE49-F238E27FC236}">
                <a16:creationId xmlns:a16="http://schemas.microsoft.com/office/drawing/2014/main" id="{785A3171-46B9-4D04-9C49-C6328EB4969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B71785-43A5-44B8-834D-A5EF2B2F5B0B}"/>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1021524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6 bilder med tittel">
    <p:spTree>
      <p:nvGrpSpPr>
        <p:cNvPr id="1" name=""/>
        <p:cNvGrpSpPr/>
        <p:nvPr/>
      </p:nvGrpSpPr>
      <p:grpSpPr>
        <a:xfrm>
          <a:off x="0" y="0"/>
          <a:ext cx="0" cy="0"/>
          <a:chOff x="0" y="0"/>
          <a:chExt cx="0" cy="0"/>
        </a:xfrm>
      </p:grpSpPr>
      <p:sp>
        <p:nvSpPr>
          <p:cNvPr id="99" name="Rektangel 98"/>
          <p:cNvSpPr/>
          <p:nvPr userDrawn="1"/>
        </p:nvSpPr>
        <p:spPr>
          <a:xfrm>
            <a:off x="8143690" y="1524615"/>
            <a:ext cx="4046917" cy="50400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97" name="Rektangel 96"/>
          <p:cNvSpPr/>
          <p:nvPr userDrawn="1"/>
        </p:nvSpPr>
        <p:spPr>
          <a:xfrm>
            <a:off x="4071845" y="1524615"/>
            <a:ext cx="4044842" cy="50400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96" name="Rektangel 95"/>
          <p:cNvSpPr/>
          <p:nvPr userDrawn="1"/>
        </p:nvSpPr>
        <p:spPr>
          <a:xfrm>
            <a:off x="0" y="1524615"/>
            <a:ext cx="4044843" cy="50400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68" name="Rektangel 67"/>
          <p:cNvSpPr/>
          <p:nvPr userDrawn="1"/>
        </p:nvSpPr>
        <p:spPr>
          <a:xfrm>
            <a:off x="-1" y="4141451"/>
            <a:ext cx="4044843" cy="50400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29" name="Plassholder for tekst 8"/>
          <p:cNvSpPr>
            <a:spLocks noGrp="1"/>
          </p:cNvSpPr>
          <p:nvPr>
            <p:ph type="body" sz="quarter" idx="21" hasCustomPrompt="1"/>
          </p:nvPr>
        </p:nvSpPr>
        <p:spPr>
          <a:xfrm>
            <a:off x="389753" y="1686623"/>
            <a:ext cx="3258134"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20" name="Plassholder for bilde 19"/>
          <p:cNvSpPr>
            <a:spLocks noGrp="1"/>
          </p:cNvSpPr>
          <p:nvPr>
            <p:ph type="pic" sz="quarter" idx="22"/>
          </p:nvPr>
        </p:nvSpPr>
        <p:spPr>
          <a:xfrm>
            <a:off x="-1" y="2028619"/>
            <a:ext cx="4044843" cy="2079020"/>
          </a:xfrm>
        </p:spPr>
        <p:txBody>
          <a:bodyPr/>
          <a:lstStyle/>
          <a:p>
            <a:r>
              <a:rPr lang="nb-NO"/>
              <a:t>Klikk på ikonet for å legge til et bilde</a:t>
            </a:r>
          </a:p>
        </p:txBody>
      </p:sp>
      <p:sp>
        <p:nvSpPr>
          <p:cNvPr id="69" name="Plassholder for tekst 8"/>
          <p:cNvSpPr>
            <a:spLocks noGrp="1"/>
          </p:cNvSpPr>
          <p:nvPr>
            <p:ph type="body" sz="quarter" idx="23" hasCustomPrompt="1"/>
          </p:nvPr>
        </p:nvSpPr>
        <p:spPr>
          <a:xfrm>
            <a:off x="389753" y="4303458"/>
            <a:ext cx="3258134"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70" name="Plassholder for bilde 19"/>
          <p:cNvSpPr>
            <a:spLocks noGrp="1"/>
          </p:cNvSpPr>
          <p:nvPr>
            <p:ph type="pic" sz="quarter" idx="24"/>
          </p:nvPr>
        </p:nvSpPr>
        <p:spPr>
          <a:xfrm>
            <a:off x="-1" y="4645516"/>
            <a:ext cx="4044843" cy="2066419"/>
          </a:xfrm>
        </p:spPr>
        <p:txBody>
          <a:bodyPr/>
          <a:lstStyle/>
          <a:p>
            <a:r>
              <a:rPr lang="nb-NO"/>
              <a:t>Klikk på ikonet for å legge til et bilde</a:t>
            </a:r>
          </a:p>
        </p:txBody>
      </p:sp>
      <p:sp>
        <p:nvSpPr>
          <p:cNvPr id="83" name="Rektangel 82"/>
          <p:cNvSpPr/>
          <p:nvPr userDrawn="1"/>
        </p:nvSpPr>
        <p:spPr>
          <a:xfrm>
            <a:off x="4071845" y="4141450"/>
            <a:ext cx="4044842" cy="50400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85" name="Plassholder for tekst 8"/>
          <p:cNvSpPr>
            <a:spLocks noGrp="1"/>
          </p:cNvSpPr>
          <p:nvPr>
            <p:ph type="body" sz="quarter" idx="25" hasCustomPrompt="1"/>
          </p:nvPr>
        </p:nvSpPr>
        <p:spPr>
          <a:xfrm>
            <a:off x="4454397" y="1686622"/>
            <a:ext cx="3258134"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86" name="Plassholder for bilde 19"/>
          <p:cNvSpPr>
            <a:spLocks noGrp="1"/>
          </p:cNvSpPr>
          <p:nvPr>
            <p:ph type="pic" sz="quarter" idx="26"/>
          </p:nvPr>
        </p:nvSpPr>
        <p:spPr>
          <a:xfrm>
            <a:off x="4071845" y="2028619"/>
            <a:ext cx="4044842" cy="2079020"/>
          </a:xfrm>
        </p:spPr>
        <p:txBody>
          <a:bodyPr/>
          <a:lstStyle/>
          <a:p>
            <a:r>
              <a:rPr lang="nb-NO"/>
              <a:t>Klikk på ikonet for å legge til et bilde</a:t>
            </a:r>
          </a:p>
        </p:txBody>
      </p:sp>
      <p:sp>
        <p:nvSpPr>
          <p:cNvPr id="87" name="Plassholder for tekst 8"/>
          <p:cNvSpPr>
            <a:spLocks noGrp="1"/>
          </p:cNvSpPr>
          <p:nvPr>
            <p:ph type="body" sz="quarter" idx="27" hasCustomPrompt="1"/>
          </p:nvPr>
        </p:nvSpPr>
        <p:spPr>
          <a:xfrm>
            <a:off x="4454397" y="4303457"/>
            <a:ext cx="3258134"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88" name="Plassholder for bilde 19"/>
          <p:cNvSpPr>
            <a:spLocks noGrp="1"/>
          </p:cNvSpPr>
          <p:nvPr>
            <p:ph type="pic" sz="quarter" idx="28"/>
          </p:nvPr>
        </p:nvSpPr>
        <p:spPr>
          <a:xfrm>
            <a:off x="4071845" y="4645516"/>
            <a:ext cx="4044842" cy="2066419"/>
          </a:xfrm>
        </p:spPr>
        <p:txBody>
          <a:bodyPr/>
          <a:lstStyle/>
          <a:p>
            <a:r>
              <a:rPr lang="nb-NO"/>
              <a:t>Klikk på ikonet for å legge til et bilde</a:t>
            </a:r>
          </a:p>
        </p:txBody>
      </p:sp>
      <p:sp>
        <p:nvSpPr>
          <p:cNvPr id="89" name="Rektangel 88"/>
          <p:cNvSpPr/>
          <p:nvPr userDrawn="1"/>
        </p:nvSpPr>
        <p:spPr>
          <a:xfrm>
            <a:off x="8143689" y="4141512"/>
            <a:ext cx="4046917" cy="50400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91" name="Plassholder for tekst 8"/>
          <p:cNvSpPr>
            <a:spLocks noGrp="1"/>
          </p:cNvSpPr>
          <p:nvPr>
            <p:ph type="body" sz="quarter" idx="29" hasCustomPrompt="1"/>
          </p:nvPr>
        </p:nvSpPr>
        <p:spPr>
          <a:xfrm>
            <a:off x="8517241" y="1686684"/>
            <a:ext cx="3258134"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92" name="Plassholder for bilde 19"/>
          <p:cNvSpPr>
            <a:spLocks noGrp="1"/>
          </p:cNvSpPr>
          <p:nvPr>
            <p:ph type="pic" sz="quarter" idx="30"/>
          </p:nvPr>
        </p:nvSpPr>
        <p:spPr>
          <a:xfrm>
            <a:off x="8143690" y="2028681"/>
            <a:ext cx="4046917" cy="2079020"/>
          </a:xfrm>
        </p:spPr>
        <p:txBody>
          <a:bodyPr/>
          <a:lstStyle/>
          <a:p>
            <a:r>
              <a:rPr lang="nb-NO"/>
              <a:t>Klikk på ikonet for å legge til et bilde</a:t>
            </a:r>
          </a:p>
        </p:txBody>
      </p:sp>
      <p:sp>
        <p:nvSpPr>
          <p:cNvPr id="93" name="Plassholder for tekst 8"/>
          <p:cNvSpPr>
            <a:spLocks noGrp="1"/>
          </p:cNvSpPr>
          <p:nvPr>
            <p:ph type="body" sz="quarter" idx="31" hasCustomPrompt="1"/>
          </p:nvPr>
        </p:nvSpPr>
        <p:spPr>
          <a:xfrm>
            <a:off x="8517241" y="4303519"/>
            <a:ext cx="3258134" cy="261579"/>
          </a:xfrm>
        </p:spPr>
        <p:txBody>
          <a:bodyPr wrap="square" lIns="0" tIns="0" rIns="0" bIns="0" anchor="ctr">
            <a:spAutoFit/>
          </a:bodyPr>
          <a:lstStyle>
            <a:lvl1pPr marL="0" indent="0" algn="ctr">
              <a:lnSpc>
                <a:spcPct val="85000"/>
              </a:lnSpc>
              <a:spcBef>
                <a:spcPts val="0"/>
              </a:spcBef>
              <a:buNone/>
              <a:defRPr b="1">
                <a:solidFill>
                  <a:schemeClr val="lt1"/>
                </a:solidFill>
              </a:defRPr>
            </a:lvl1pPr>
          </a:lstStyle>
          <a:p>
            <a:pPr lvl="0"/>
            <a:r>
              <a:rPr lang="nb-NO" dirty="0"/>
              <a:t>Tittel</a:t>
            </a:r>
          </a:p>
        </p:txBody>
      </p:sp>
      <p:sp>
        <p:nvSpPr>
          <p:cNvPr id="94" name="Plassholder for bilde 19"/>
          <p:cNvSpPr>
            <a:spLocks noGrp="1"/>
          </p:cNvSpPr>
          <p:nvPr>
            <p:ph type="pic" sz="quarter" idx="32"/>
          </p:nvPr>
        </p:nvSpPr>
        <p:spPr>
          <a:xfrm>
            <a:off x="8143689" y="4645578"/>
            <a:ext cx="4046917" cy="2066419"/>
          </a:xfrm>
        </p:spPr>
        <p:txBody>
          <a:bodyPr/>
          <a:lstStyle/>
          <a:p>
            <a:r>
              <a:rPr lang="nb-NO"/>
              <a:t>Klikk på ikonet for å legge til et bilde</a:t>
            </a:r>
          </a:p>
        </p:txBody>
      </p:sp>
    </p:spTree>
    <p:extLst>
      <p:ext uri="{BB962C8B-B14F-4D97-AF65-F5344CB8AC3E}">
        <p14:creationId xmlns:p14="http://schemas.microsoft.com/office/powerpoint/2010/main" val="18469593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4 bilder med tekst">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12192000" cy="675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69" name="Rektangel 68"/>
          <p:cNvSpPr/>
          <p:nvPr userDrawn="1"/>
        </p:nvSpPr>
        <p:spPr>
          <a:xfrm>
            <a:off x="6107767" y="1524614"/>
            <a:ext cx="2008920" cy="258302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51" name="Plassholder for bilde 19"/>
          <p:cNvSpPr>
            <a:spLocks noGrp="1"/>
          </p:cNvSpPr>
          <p:nvPr>
            <p:ph type="pic" sz="quarter" idx="29"/>
          </p:nvPr>
        </p:nvSpPr>
        <p:spPr>
          <a:xfrm>
            <a:off x="2008920" y="4140038"/>
            <a:ext cx="4071844" cy="2583024"/>
          </a:xfrm>
        </p:spPr>
        <p:txBody>
          <a:bodyPr/>
          <a:lstStyle/>
          <a:p>
            <a:r>
              <a:rPr lang="nb-NO"/>
              <a:t>Klikk på ikonet for å legge til et bilde</a:t>
            </a:r>
          </a:p>
        </p:txBody>
      </p:sp>
      <p:sp>
        <p:nvSpPr>
          <p:cNvPr id="4" name="Rektangel 3"/>
          <p:cNvSpPr/>
          <p:nvPr userDrawn="1"/>
        </p:nvSpPr>
        <p:spPr>
          <a:xfrm>
            <a:off x="0" y="1524614"/>
            <a:ext cx="2008920" cy="258302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50" name="Plassholder for bilde 19"/>
          <p:cNvSpPr>
            <a:spLocks noGrp="1"/>
          </p:cNvSpPr>
          <p:nvPr>
            <p:ph type="pic" sz="quarter" idx="28"/>
          </p:nvPr>
        </p:nvSpPr>
        <p:spPr>
          <a:xfrm>
            <a:off x="2008920" y="1524615"/>
            <a:ext cx="4071844" cy="2583024"/>
          </a:xfrm>
        </p:spPr>
        <p:txBody>
          <a:bodyPr/>
          <a:lstStyle/>
          <a:p>
            <a:r>
              <a:rPr lang="nb-NO"/>
              <a:t>Klikk på ikonet for å legge til et bilde</a:t>
            </a:r>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a:xfrm>
            <a:off x="269121" y="1782532"/>
            <a:ext cx="1470679" cy="1943991"/>
          </a:xfrm>
        </p:spPr>
        <p:txBody>
          <a:bodyPr>
            <a:normAutofit/>
          </a:bodyPr>
          <a:lstStyle>
            <a:lvl1pPr marL="0" indent="0">
              <a:spcBef>
                <a:spcPts val="1200"/>
              </a:spcBef>
              <a:buNone/>
              <a:defRPr sz="1600">
                <a:solidFill>
                  <a:schemeClr val="tx1"/>
                </a:solidFill>
              </a:defRPr>
            </a:lvl1pPr>
          </a:lstStyle>
          <a:p>
            <a:pPr lvl="0"/>
            <a:r>
              <a:rPr lang="nb-NO"/>
              <a:t>Klikk for å redigere tekststiler i malen</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40" name="Rektangel 39"/>
          <p:cNvSpPr/>
          <p:nvPr userDrawn="1"/>
        </p:nvSpPr>
        <p:spPr>
          <a:xfrm>
            <a:off x="0" y="4140038"/>
            <a:ext cx="2008920" cy="258302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67" name="Plassholder for innhold 2"/>
          <p:cNvSpPr>
            <a:spLocks noGrp="1"/>
          </p:cNvSpPr>
          <p:nvPr>
            <p:ph idx="30"/>
          </p:nvPr>
        </p:nvSpPr>
        <p:spPr>
          <a:xfrm>
            <a:off x="269121" y="4408891"/>
            <a:ext cx="1470679" cy="1943991"/>
          </a:xfrm>
        </p:spPr>
        <p:txBody>
          <a:bodyPr>
            <a:normAutofit/>
          </a:bodyPr>
          <a:lstStyle>
            <a:lvl1pPr marL="0" indent="0">
              <a:spcBef>
                <a:spcPts val="1200"/>
              </a:spcBef>
              <a:buNone/>
              <a:defRPr sz="1600">
                <a:solidFill>
                  <a:schemeClr val="tx1"/>
                </a:solidFill>
              </a:defRPr>
            </a:lvl1pPr>
          </a:lstStyle>
          <a:p>
            <a:pPr lvl="0"/>
            <a:r>
              <a:rPr lang="nb-NO"/>
              <a:t>Klikk for å redigere tekststiler i malen</a:t>
            </a:r>
          </a:p>
        </p:txBody>
      </p:sp>
      <p:sp>
        <p:nvSpPr>
          <p:cNvPr id="68" name="Plassholder for bilde 19"/>
          <p:cNvSpPr>
            <a:spLocks noGrp="1"/>
          </p:cNvSpPr>
          <p:nvPr>
            <p:ph type="pic" sz="quarter" idx="31"/>
          </p:nvPr>
        </p:nvSpPr>
        <p:spPr>
          <a:xfrm>
            <a:off x="8116687" y="4140038"/>
            <a:ext cx="4073644" cy="2583024"/>
          </a:xfrm>
        </p:spPr>
        <p:txBody>
          <a:bodyPr/>
          <a:lstStyle/>
          <a:p>
            <a:r>
              <a:rPr lang="nb-NO"/>
              <a:t>Klikk på ikonet for å legge til et bilde</a:t>
            </a:r>
          </a:p>
        </p:txBody>
      </p:sp>
      <p:sp>
        <p:nvSpPr>
          <p:cNvPr id="70" name="Plassholder for bilde 19"/>
          <p:cNvSpPr>
            <a:spLocks noGrp="1"/>
          </p:cNvSpPr>
          <p:nvPr>
            <p:ph type="pic" sz="quarter" idx="32"/>
          </p:nvPr>
        </p:nvSpPr>
        <p:spPr>
          <a:xfrm>
            <a:off x="8116687" y="1524615"/>
            <a:ext cx="4073644" cy="2583024"/>
          </a:xfrm>
        </p:spPr>
        <p:txBody>
          <a:bodyPr/>
          <a:lstStyle/>
          <a:p>
            <a:r>
              <a:rPr lang="nb-NO"/>
              <a:t>Klikk på ikonet for å legge til et bilde</a:t>
            </a:r>
          </a:p>
        </p:txBody>
      </p:sp>
      <p:sp>
        <p:nvSpPr>
          <p:cNvPr id="71" name="Plassholder for innhold 2"/>
          <p:cNvSpPr>
            <a:spLocks noGrp="1"/>
          </p:cNvSpPr>
          <p:nvPr>
            <p:ph idx="33"/>
          </p:nvPr>
        </p:nvSpPr>
        <p:spPr>
          <a:xfrm>
            <a:off x="6376886" y="1782532"/>
            <a:ext cx="1470679" cy="1943991"/>
          </a:xfrm>
        </p:spPr>
        <p:txBody>
          <a:bodyPr>
            <a:normAutofit/>
          </a:bodyPr>
          <a:lstStyle>
            <a:lvl1pPr marL="0" indent="0">
              <a:spcBef>
                <a:spcPts val="1200"/>
              </a:spcBef>
              <a:buNone/>
              <a:defRPr sz="1600">
                <a:solidFill>
                  <a:schemeClr val="tx1"/>
                </a:solidFill>
              </a:defRPr>
            </a:lvl1pPr>
          </a:lstStyle>
          <a:p>
            <a:pPr lvl="0"/>
            <a:r>
              <a:rPr lang="nb-NO"/>
              <a:t>Klikk for å redigere tekststiler i malen</a:t>
            </a:r>
          </a:p>
        </p:txBody>
      </p:sp>
      <p:sp>
        <p:nvSpPr>
          <p:cNvPr id="72" name="Rektangel 71"/>
          <p:cNvSpPr/>
          <p:nvPr userDrawn="1"/>
        </p:nvSpPr>
        <p:spPr>
          <a:xfrm>
            <a:off x="6107767" y="4140038"/>
            <a:ext cx="2008920" cy="258302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73" name="Plassholder for innhold 2"/>
          <p:cNvSpPr>
            <a:spLocks noGrp="1"/>
          </p:cNvSpPr>
          <p:nvPr>
            <p:ph idx="34"/>
          </p:nvPr>
        </p:nvSpPr>
        <p:spPr>
          <a:xfrm>
            <a:off x="6376886" y="4408891"/>
            <a:ext cx="1470679" cy="1943991"/>
          </a:xfrm>
        </p:spPr>
        <p:txBody>
          <a:bodyPr>
            <a:normAutofit/>
          </a:bodyPr>
          <a:lstStyle>
            <a:lvl1pPr marL="0" indent="0">
              <a:spcBef>
                <a:spcPts val="1200"/>
              </a:spcBef>
              <a:buNone/>
              <a:defRPr sz="1600">
                <a:solidFill>
                  <a:schemeClr val="tx1"/>
                </a:solidFill>
              </a:defRPr>
            </a:lvl1pPr>
          </a:lstStyle>
          <a:p>
            <a:pPr lvl="0"/>
            <a:r>
              <a:rPr lang="nb-NO"/>
              <a:t>Klikk for å redigere tekststiler i malen</a:t>
            </a:r>
          </a:p>
        </p:txBody>
      </p:sp>
    </p:spTree>
    <p:extLst>
      <p:ext uri="{BB962C8B-B14F-4D97-AF65-F5344CB8AC3E}">
        <p14:creationId xmlns:p14="http://schemas.microsoft.com/office/powerpoint/2010/main" val="266831925"/>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tel og  undertittel med bilde #1">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12192000" cy="675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8" name="Rektangel 7"/>
          <p:cNvSpPr/>
          <p:nvPr userDrawn="1"/>
        </p:nvSpPr>
        <p:spPr>
          <a:xfrm>
            <a:off x="0" y="1524614"/>
            <a:ext cx="4057443" cy="518938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338312" y="2783223"/>
            <a:ext cx="3599063" cy="31651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338312" y="2017578"/>
            <a:ext cx="3599063" cy="523160"/>
          </a:xfrm>
        </p:spPr>
        <p:txBody>
          <a:bodyPr wrap="square" lIns="0" tIns="0" rIns="0" bIns="0">
            <a:noAutofit/>
          </a:bodyPr>
          <a:lstStyle>
            <a:lvl1pPr marL="0" indent="0">
              <a:lnSpc>
                <a:spcPct val="85000"/>
              </a:lnSpc>
              <a:spcBef>
                <a:spcPts val="0"/>
              </a:spcBef>
              <a:buNone/>
              <a:defRPr b="1">
                <a:solidFill>
                  <a:schemeClr val="tx1"/>
                </a:solidFill>
              </a:defRPr>
            </a:lvl1pPr>
          </a:lstStyle>
          <a:p>
            <a:pPr lvl="0"/>
            <a:r>
              <a:rPr lang="nb-NO" dirty="0"/>
              <a:t>Undertittel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5" name="Plassholder for bilde 4"/>
          <p:cNvSpPr>
            <a:spLocks noGrp="1"/>
          </p:cNvSpPr>
          <p:nvPr>
            <p:ph type="pic" sz="quarter" idx="15"/>
          </p:nvPr>
        </p:nvSpPr>
        <p:spPr>
          <a:xfrm>
            <a:off x="4057444" y="1524614"/>
            <a:ext cx="8133163" cy="5189386"/>
          </a:xfrm>
        </p:spPr>
        <p:txBody>
          <a:bodyPr/>
          <a:lstStyle/>
          <a:p>
            <a:r>
              <a:rPr lang="nb-NO"/>
              <a:t>Klikk på ikonet for å legge til et bilde</a:t>
            </a:r>
          </a:p>
        </p:txBody>
      </p:sp>
    </p:spTree>
    <p:extLst>
      <p:ext uri="{BB962C8B-B14F-4D97-AF65-F5344CB8AC3E}">
        <p14:creationId xmlns:p14="http://schemas.microsoft.com/office/powerpoint/2010/main" val="1210082351"/>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tel og  undertittel med bilde #2">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12192000" cy="675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13" name="Rectangle 12"/>
          <p:cNvSpPr/>
          <p:nvPr userDrawn="1"/>
        </p:nvSpPr>
        <p:spPr>
          <a:xfrm>
            <a:off x="0" y="1"/>
            <a:ext cx="12190026" cy="152623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8" name="Rektangel 7"/>
          <p:cNvSpPr/>
          <p:nvPr userDrawn="1"/>
        </p:nvSpPr>
        <p:spPr>
          <a:xfrm>
            <a:off x="0" y="1524614"/>
            <a:ext cx="4057443" cy="518938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dirty="0"/>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338312" y="2783223"/>
            <a:ext cx="3599063" cy="31651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338312" y="2017578"/>
            <a:ext cx="3599063" cy="523160"/>
          </a:xfrm>
        </p:spPr>
        <p:txBody>
          <a:bodyPr wrap="square" lIns="0" tIns="0" rIns="0" bIns="0">
            <a:noAutofit/>
          </a:bodyPr>
          <a:lstStyle>
            <a:lvl1pPr marL="0" indent="0">
              <a:lnSpc>
                <a:spcPct val="85000"/>
              </a:lnSpc>
              <a:spcBef>
                <a:spcPts val="0"/>
              </a:spcBef>
              <a:buNone/>
              <a:defRPr b="1">
                <a:solidFill>
                  <a:schemeClr val="tx1"/>
                </a:solidFill>
              </a:defRPr>
            </a:lvl1pPr>
          </a:lstStyle>
          <a:p>
            <a:pPr lvl="0"/>
            <a:r>
              <a:rPr lang="nb-NO" dirty="0"/>
              <a:t>Undertittel</a:t>
            </a:r>
          </a:p>
        </p:txBody>
      </p:sp>
      <p:sp>
        <p:nvSpPr>
          <p:cNvPr id="5" name="Plassholder for bilde 4"/>
          <p:cNvSpPr>
            <a:spLocks noGrp="1"/>
          </p:cNvSpPr>
          <p:nvPr>
            <p:ph type="pic" sz="quarter" idx="15"/>
          </p:nvPr>
        </p:nvSpPr>
        <p:spPr>
          <a:xfrm>
            <a:off x="4057444" y="1524614"/>
            <a:ext cx="8133163" cy="5189386"/>
          </a:xfrm>
        </p:spPr>
        <p:txBody>
          <a:bodyPr/>
          <a:lstStyle/>
          <a:p>
            <a:r>
              <a:rPr lang="nb-NO"/>
              <a:t>Klikk på ikonet for å legge til et bilde</a:t>
            </a:r>
          </a:p>
        </p:txBody>
      </p:sp>
      <p:sp>
        <p:nvSpPr>
          <p:cNvPr id="15" name="Rektangel 6"/>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Tree>
    <p:extLst>
      <p:ext uri="{BB962C8B-B14F-4D97-AF65-F5344CB8AC3E}">
        <p14:creationId xmlns:p14="http://schemas.microsoft.com/office/powerpoint/2010/main" val="3712255992"/>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tel og  undertittel med bilde #3">
    <p:spTree>
      <p:nvGrpSpPr>
        <p:cNvPr id="1" name=""/>
        <p:cNvGrpSpPr/>
        <p:nvPr/>
      </p:nvGrpSpPr>
      <p:grpSpPr>
        <a:xfrm>
          <a:off x="0" y="0"/>
          <a:ext cx="0" cy="0"/>
          <a:chOff x="0" y="0"/>
          <a:chExt cx="0" cy="0"/>
        </a:xfrm>
      </p:grpSpPr>
      <p:sp>
        <p:nvSpPr>
          <p:cNvPr id="8" name="Rektangel 7"/>
          <p:cNvSpPr/>
          <p:nvPr userDrawn="1"/>
        </p:nvSpPr>
        <p:spPr>
          <a:xfrm>
            <a:off x="1395" y="0"/>
            <a:ext cx="12190605" cy="15246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p>
        </p:txBody>
      </p:sp>
      <p:sp>
        <p:nvSpPr>
          <p:cNvPr id="3" name="Plassholder for innhold 2"/>
          <p:cNvSpPr>
            <a:spLocks noGrp="1"/>
          </p:cNvSpPr>
          <p:nvPr>
            <p:ph idx="1"/>
          </p:nvPr>
        </p:nvSpPr>
        <p:spPr>
          <a:xfrm>
            <a:off x="338312" y="2783223"/>
            <a:ext cx="3599063" cy="3165161"/>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338312" y="2017578"/>
            <a:ext cx="3599063" cy="523160"/>
          </a:xfrm>
        </p:spPr>
        <p:txBody>
          <a:bodyPr wrap="square" lIns="0" tIns="0" rIns="0" bIns="0">
            <a:noAutofit/>
          </a:bodyPr>
          <a:lstStyle>
            <a:lvl1pPr marL="0" indent="0">
              <a:lnSpc>
                <a:spcPct val="85000"/>
              </a:lnSpc>
              <a:spcBef>
                <a:spcPts val="0"/>
              </a:spcBef>
              <a:buNone/>
              <a:defRPr b="1">
                <a:solidFill>
                  <a:schemeClr val="dk2"/>
                </a:solidFill>
              </a:defRPr>
            </a:lvl1pPr>
          </a:lstStyle>
          <a:p>
            <a:pPr lvl="0"/>
            <a:r>
              <a:rPr lang="nb-NO" dirty="0"/>
              <a:t>Undertittel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5" name="Plassholder for bilde 4"/>
          <p:cNvSpPr>
            <a:spLocks noGrp="1"/>
          </p:cNvSpPr>
          <p:nvPr>
            <p:ph type="pic" sz="quarter" idx="15"/>
          </p:nvPr>
        </p:nvSpPr>
        <p:spPr>
          <a:xfrm>
            <a:off x="4057444" y="1524614"/>
            <a:ext cx="8133163" cy="5189386"/>
          </a:xfrm>
        </p:spPr>
        <p:txBody>
          <a:bodyPr/>
          <a:lstStyle/>
          <a:p>
            <a:r>
              <a:rPr lang="nb-NO"/>
              <a:t>Klikk på ikonet for å legge til et bilde</a:t>
            </a:r>
          </a:p>
        </p:txBody>
      </p:sp>
    </p:spTree>
    <p:extLst>
      <p:ext uri="{BB962C8B-B14F-4D97-AF65-F5344CB8AC3E}">
        <p14:creationId xmlns:p14="http://schemas.microsoft.com/office/powerpoint/2010/main" val="3803864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tel og  undertittel med bilde #4">
    <p:spTree>
      <p:nvGrpSpPr>
        <p:cNvPr id="1" name=""/>
        <p:cNvGrpSpPr/>
        <p:nvPr/>
      </p:nvGrpSpPr>
      <p:grpSpPr>
        <a:xfrm>
          <a:off x="0" y="0"/>
          <a:ext cx="0" cy="0"/>
          <a:chOff x="0" y="0"/>
          <a:chExt cx="0" cy="0"/>
        </a:xfrm>
      </p:grpSpPr>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338312" y="2783223"/>
            <a:ext cx="3599063" cy="3165161"/>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338312" y="2017578"/>
            <a:ext cx="3599063" cy="523160"/>
          </a:xfrm>
        </p:spPr>
        <p:txBody>
          <a:bodyPr wrap="square" lIns="0" tIns="0" rIns="0" bIns="0">
            <a:noAutofit/>
          </a:bodyPr>
          <a:lstStyle>
            <a:lvl1pPr marL="0" indent="0">
              <a:lnSpc>
                <a:spcPct val="85000"/>
              </a:lnSpc>
              <a:spcBef>
                <a:spcPts val="0"/>
              </a:spcBef>
              <a:buNone/>
              <a:defRPr b="1">
                <a:solidFill>
                  <a:schemeClr val="dk2"/>
                </a:solidFill>
              </a:defRPr>
            </a:lvl1pPr>
          </a:lstStyle>
          <a:p>
            <a:pPr lvl="0"/>
            <a:r>
              <a:rPr lang="nb-NO" dirty="0"/>
              <a:t>Undertittel</a:t>
            </a:r>
          </a:p>
        </p:txBody>
      </p:sp>
      <p:sp>
        <p:nvSpPr>
          <p:cNvPr id="5" name="Plassholder for bilde 4"/>
          <p:cNvSpPr>
            <a:spLocks noGrp="1"/>
          </p:cNvSpPr>
          <p:nvPr>
            <p:ph type="pic" sz="quarter" idx="15"/>
          </p:nvPr>
        </p:nvSpPr>
        <p:spPr>
          <a:xfrm>
            <a:off x="4057444" y="1524614"/>
            <a:ext cx="8133163" cy="5189386"/>
          </a:xfrm>
        </p:spPr>
        <p:txBody>
          <a:bodyPr/>
          <a:lstStyle/>
          <a:p>
            <a:r>
              <a:rPr lang="nb-NO"/>
              <a:t>Klikk på ikonet for å legge til et bilde</a:t>
            </a:r>
          </a:p>
        </p:txBody>
      </p:sp>
    </p:spTree>
    <p:extLst>
      <p:ext uri="{BB962C8B-B14F-4D97-AF65-F5344CB8AC3E}">
        <p14:creationId xmlns:p14="http://schemas.microsoft.com/office/powerpoint/2010/main" val="4814016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tel og  undertittel med bilde #5">
    <p:spTree>
      <p:nvGrpSpPr>
        <p:cNvPr id="1" name=""/>
        <p:cNvGrpSpPr/>
        <p:nvPr/>
      </p:nvGrpSpPr>
      <p:grpSpPr>
        <a:xfrm>
          <a:off x="0" y="0"/>
          <a:ext cx="0" cy="0"/>
          <a:chOff x="0" y="0"/>
          <a:chExt cx="0" cy="0"/>
        </a:xfrm>
      </p:grpSpPr>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338312" y="2783223"/>
            <a:ext cx="3599063" cy="3165161"/>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338312" y="2017578"/>
            <a:ext cx="3599063" cy="523160"/>
          </a:xfrm>
        </p:spPr>
        <p:txBody>
          <a:bodyPr wrap="square" lIns="0" tIns="0" rIns="0" bIns="0">
            <a:noAutofit/>
          </a:bodyPr>
          <a:lstStyle>
            <a:lvl1pPr marL="0" indent="0">
              <a:lnSpc>
                <a:spcPct val="85000"/>
              </a:lnSpc>
              <a:spcBef>
                <a:spcPts val="0"/>
              </a:spcBef>
              <a:buNone/>
              <a:defRPr b="1">
                <a:solidFill>
                  <a:schemeClr val="dk2"/>
                </a:solidFill>
              </a:defRPr>
            </a:lvl1pPr>
          </a:lstStyle>
          <a:p>
            <a:pPr lvl="0"/>
            <a:r>
              <a:rPr lang="nb-NO" dirty="0"/>
              <a:t>Undertittel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5" name="Plassholder for bilde 4"/>
          <p:cNvSpPr>
            <a:spLocks noGrp="1"/>
          </p:cNvSpPr>
          <p:nvPr>
            <p:ph type="pic" sz="quarter" idx="15"/>
          </p:nvPr>
        </p:nvSpPr>
        <p:spPr>
          <a:xfrm>
            <a:off x="4057444" y="1524614"/>
            <a:ext cx="8133163" cy="5189386"/>
          </a:xfrm>
        </p:spPr>
        <p:txBody>
          <a:bodyPr/>
          <a:lstStyle/>
          <a:p>
            <a:r>
              <a:rPr lang="nb-NO"/>
              <a:t>Klikk på ikonet for å legge til et bilde</a:t>
            </a:r>
          </a:p>
        </p:txBody>
      </p:sp>
      <p:cxnSp>
        <p:nvCxnSpPr>
          <p:cNvPr id="10" name="Rett linje 9"/>
          <p:cNvCxnSpPr/>
          <p:nvPr userDrawn="1"/>
        </p:nvCxnSpPr>
        <p:spPr>
          <a:xfrm>
            <a:off x="0" y="1519214"/>
            <a:ext cx="12192131" cy="0"/>
          </a:xfrm>
          <a:prstGeom prst="line">
            <a:avLst/>
          </a:prstGeom>
          <a:ln w="12700">
            <a:solidFill>
              <a:srgbClr val="4D4D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718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tel, tekst, tabell og bilde #1">
    <p:spTree>
      <p:nvGrpSpPr>
        <p:cNvPr id="1" name=""/>
        <p:cNvGrpSpPr/>
        <p:nvPr/>
      </p:nvGrpSpPr>
      <p:grpSpPr>
        <a:xfrm>
          <a:off x="0" y="0"/>
          <a:ext cx="0" cy="0"/>
          <a:chOff x="0" y="0"/>
          <a:chExt cx="0" cy="0"/>
        </a:xfrm>
      </p:grpSpPr>
      <p:sp>
        <p:nvSpPr>
          <p:cNvPr id="8" name="Rektangel 7"/>
          <p:cNvSpPr/>
          <p:nvPr userDrawn="1"/>
        </p:nvSpPr>
        <p:spPr>
          <a:xfrm>
            <a:off x="0" y="0"/>
            <a:ext cx="12190605" cy="15246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p>
        </p:txBody>
      </p:sp>
      <p:sp>
        <p:nvSpPr>
          <p:cNvPr id="3" name="Plassholder for innhold 2"/>
          <p:cNvSpPr>
            <a:spLocks noGrp="1"/>
          </p:cNvSpPr>
          <p:nvPr>
            <p:ph idx="1"/>
          </p:nvPr>
        </p:nvSpPr>
        <p:spPr>
          <a:xfrm>
            <a:off x="639038" y="2013784"/>
            <a:ext cx="6715851" cy="2171212"/>
          </a:xfrm>
        </p:spPr>
        <p:txBody>
          <a:bodyPr>
            <a:noAutofit/>
          </a:bodyPr>
          <a:lstStyle>
            <a:lvl1pPr>
              <a:defRPr sz="1799">
                <a:solidFill>
                  <a:schemeClr val="dk2"/>
                </a:solidFill>
              </a:defRPr>
            </a:lvl1pPr>
            <a:lvl2pPr>
              <a:defRPr sz="1799">
                <a:solidFill>
                  <a:schemeClr val="dk2"/>
                </a:solidFill>
              </a:defRPr>
            </a:lvl2pPr>
            <a:lvl3pPr>
              <a:defRPr sz="1799">
                <a:solidFill>
                  <a:schemeClr val="dk2"/>
                </a:solidFill>
              </a:defRPr>
            </a:lvl3pPr>
            <a:lvl4pPr>
              <a:defRPr sz="1799">
                <a:solidFill>
                  <a:schemeClr val="dk2"/>
                </a:solidFill>
              </a:defRPr>
            </a:lvl4pPr>
            <a:lvl5pPr>
              <a:defRPr sz="1799">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5" name="Plassholder for bilde 4"/>
          <p:cNvSpPr>
            <a:spLocks noGrp="1"/>
          </p:cNvSpPr>
          <p:nvPr>
            <p:ph type="pic" sz="quarter" idx="15"/>
          </p:nvPr>
        </p:nvSpPr>
        <p:spPr>
          <a:xfrm>
            <a:off x="7873125" y="1524614"/>
            <a:ext cx="4318875" cy="5189386"/>
          </a:xfrm>
        </p:spPr>
        <p:txBody>
          <a:bodyPr/>
          <a:lstStyle/>
          <a:p>
            <a:r>
              <a:rPr lang="nb-NO"/>
              <a:t>Klikk på ikonet for å legge til et bilde</a:t>
            </a:r>
          </a:p>
        </p:txBody>
      </p:sp>
      <p:sp>
        <p:nvSpPr>
          <p:cNvPr id="12" name="Plassholder for tabell 11"/>
          <p:cNvSpPr>
            <a:spLocks noGrp="1"/>
          </p:cNvSpPr>
          <p:nvPr>
            <p:ph type="tbl" sz="quarter" idx="16"/>
          </p:nvPr>
        </p:nvSpPr>
        <p:spPr>
          <a:xfrm>
            <a:off x="639038" y="4645842"/>
            <a:ext cx="6715851" cy="1699145"/>
          </a:xfrm>
        </p:spPr>
        <p:txBody>
          <a:bodyPr>
            <a:normAutofit/>
          </a:bodyPr>
          <a:lstStyle>
            <a:lvl1pPr>
              <a:defRPr sz="1500"/>
            </a:lvl1pPr>
          </a:lstStyle>
          <a:p>
            <a:r>
              <a:rPr lang="nb-NO"/>
              <a:t>Klikk ikonet for å legge til en tabell</a:t>
            </a:r>
            <a:endParaRPr lang="nb-NO" dirty="0"/>
          </a:p>
        </p:txBody>
      </p:sp>
    </p:spTree>
    <p:extLst>
      <p:ext uri="{BB962C8B-B14F-4D97-AF65-F5344CB8AC3E}">
        <p14:creationId xmlns:p14="http://schemas.microsoft.com/office/powerpoint/2010/main" val="17695045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tel, tekst, tabell og bilde #2">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12192000" cy="675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8" name="Rektangel 7"/>
          <p:cNvSpPr/>
          <p:nvPr userDrawn="1"/>
        </p:nvSpPr>
        <p:spPr>
          <a:xfrm>
            <a:off x="0" y="1524614"/>
            <a:ext cx="7873125" cy="518938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dk2"/>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dk2"/>
                </a:solidFill>
              </a:defRPr>
            </a:lvl1pPr>
          </a:lstStyle>
          <a:p>
            <a:r>
              <a:rPr lang="nb-NO"/>
              <a:t>Klikk for å redigere tittelstil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15" name="Plassholder for innhold 2"/>
          <p:cNvSpPr>
            <a:spLocks noGrp="1"/>
          </p:cNvSpPr>
          <p:nvPr>
            <p:ph idx="1"/>
          </p:nvPr>
        </p:nvSpPr>
        <p:spPr>
          <a:xfrm>
            <a:off x="639038" y="2013784"/>
            <a:ext cx="6715851" cy="2171212"/>
          </a:xfrm>
        </p:spPr>
        <p:txBody>
          <a:bodyPr>
            <a:noAutofit/>
          </a:bodyPr>
          <a:lstStyle>
            <a:lvl1pPr>
              <a:defRPr sz="1799">
                <a:solidFill>
                  <a:schemeClr val="tx1"/>
                </a:solidFill>
              </a:defRPr>
            </a:lvl1pPr>
            <a:lvl2pPr>
              <a:defRPr sz="1799">
                <a:solidFill>
                  <a:schemeClr val="tx1"/>
                </a:solidFill>
              </a:defRPr>
            </a:lvl2pPr>
            <a:lvl3pPr>
              <a:defRPr sz="1799">
                <a:solidFill>
                  <a:schemeClr val="tx1"/>
                </a:solidFill>
              </a:defRPr>
            </a:lvl3pPr>
            <a:lvl4pPr>
              <a:defRPr sz="1799">
                <a:solidFill>
                  <a:schemeClr val="tx1"/>
                </a:solidFill>
              </a:defRPr>
            </a:lvl4pPr>
            <a:lvl5pPr>
              <a:defRPr sz="1799">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bilde 4"/>
          <p:cNvSpPr>
            <a:spLocks noGrp="1"/>
          </p:cNvSpPr>
          <p:nvPr>
            <p:ph type="pic" sz="quarter" idx="15"/>
          </p:nvPr>
        </p:nvSpPr>
        <p:spPr>
          <a:xfrm>
            <a:off x="7873125" y="1524614"/>
            <a:ext cx="4318875" cy="5189386"/>
          </a:xfrm>
        </p:spPr>
        <p:txBody>
          <a:bodyPr/>
          <a:lstStyle/>
          <a:p>
            <a:r>
              <a:rPr lang="nb-NO"/>
              <a:t>Klikk på ikonet for å legge til et bilde</a:t>
            </a:r>
          </a:p>
        </p:txBody>
      </p:sp>
      <p:sp>
        <p:nvSpPr>
          <p:cNvPr id="17" name="Plassholder for tabell 11"/>
          <p:cNvSpPr>
            <a:spLocks noGrp="1"/>
          </p:cNvSpPr>
          <p:nvPr>
            <p:ph type="tbl" sz="quarter" idx="16"/>
          </p:nvPr>
        </p:nvSpPr>
        <p:spPr>
          <a:xfrm>
            <a:off x="639038" y="4645842"/>
            <a:ext cx="6715851" cy="1699145"/>
          </a:xfrm>
        </p:spPr>
        <p:txBody>
          <a:bodyPr>
            <a:normAutofit/>
          </a:bodyPr>
          <a:lstStyle>
            <a:lvl1pPr>
              <a:defRPr sz="1500">
                <a:solidFill>
                  <a:schemeClr val="tx1"/>
                </a:solidFill>
              </a:defRPr>
            </a:lvl1pPr>
          </a:lstStyle>
          <a:p>
            <a:r>
              <a:rPr lang="nb-NO"/>
              <a:t>Klikk ikonet for å legge til en tabell</a:t>
            </a:r>
            <a:endParaRPr lang="nb-NO" dirty="0"/>
          </a:p>
        </p:txBody>
      </p:sp>
    </p:spTree>
    <p:extLst>
      <p:ext uri="{BB962C8B-B14F-4D97-AF65-F5344CB8AC3E}">
        <p14:creationId xmlns:p14="http://schemas.microsoft.com/office/powerpoint/2010/main" val="3534689174"/>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tel, tekst, tabell og bilde #3">
    <p:spTree>
      <p:nvGrpSpPr>
        <p:cNvPr id="1" name=""/>
        <p:cNvGrpSpPr/>
        <p:nvPr/>
      </p:nvGrpSpPr>
      <p:grpSpPr>
        <a:xfrm>
          <a:off x="0" y="0"/>
          <a:ext cx="0" cy="0"/>
          <a:chOff x="0" y="0"/>
          <a:chExt cx="0" cy="0"/>
        </a:xfrm>
      </p:grpSpPr>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dk2"/>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dk2"/>
                </a:solidFill>
              </a:defRPr>
            </a:lvl1pPr>
          </a:lstStyle>
          <a:p>
            <a:r>
              <a:rPr lang="nb-NO"/>
              <a:t>Klikk for å redigere tittelstil</a:t>
            </a:r>
            <a:endParaRPr lang="nb-NO" dirty="0"/>
          </a:p>
        </p:txBody>
      </p:sp>
      <p:sp>
        <p:nvSpPr>
          <p:cNvPr id="7" name="Plassholder for innhold 2"/>
          <p:cNvSpPr>
            <a:spLocks noGrp="1"/>
          </p:cNvSpPr>
          <p:nvPr>
            <p:ph idx="1"/>
          </p:nvPr>
        </p:nvSpPr>
        <p:spPr>
          <a:xfrm>
            <a:off x="639038" y="2013784"/>
            <a:ext cx="6715851" cy="2171212"/>
          </a:xfrm>
        </p:spPr>
        <p:txBody>
          <a:bodyPr>
            <a:noAutofit/>
          </a:bodyPr>
          <a:lstStyle>
            <a:lvl1pPr>
              <a:defRPr sz="1799">
                <a:solidFill>
                  <a:schemeClr val="dk2"/>
                </a:solidFill>
              </a:defRPr>
            </a:lvl1pPr>
            <a:lvl2pPr>
              <a:defRPr sz="1799">
                <a:solidFill>
                  <a:schemeClr val="dk2"/>
                </a:solidFill>
              </a:defRPr>
            </a:lvl2pPr>
            <a:lvl3pPr>
              <a:defRPr sz="1799">
                <a:solidFill>
                  <a:schemeClr val="dk2"/>
                </a:solidFill>
              </a:defRPr>
            </a:lvl3pPr>
            <a:lvl4pPr>
              <a:defRPr sz="1799">
                <a:solidFill>
                  <a:schemeClr val="dk2"/>
                </a:solidFill>
              </a:defRPr>
            </a:lvl4pPr>
            <a:lvl5pPr>
              <a:defRPr sz="1799">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4"/>
          <p:cNvSpPr>
            <a:spLocks noGrp="1"/>
          </p:cNvSpPr>
          <p:nvPr>
            <p:ph type="pic" sz="quarter" idx="15"/>
          </p:nvPr>
        </p:nvSpPr>
        <p:spPr>
          <a:xfrm>
            <a:off x="7873125" y="1524614"/>
            <a:ext cx="4318875" cy="5189386"/>
          </a:xfrm>
        </p:spPr>
        <p:txBody>
          <a:bodyPr/>
          <a:lstStyle/>
          <a:p>
            <a:r>
              <a:rPr lang="nb-NO"/>
              <a:t>Klikk på ikonet for å legge til et bilde</a:t>
            </a:r>
          </a:p>
        </p:txBody>
      </p:sp>
      <p:sp>
        <p:nvSpPr>
          <p:cNvPr id="9" name="Plassholder for tabell 11"/>
          <p:cNvSpPr>
            <a:spLocks noGrp="1"/>
          </p:cNvSpPr>
          <p:nvPr>
            <p:ph type="tbl" sz="quarter" idx="16"/>
          </p:nvPr>
        </p:nvSpPr>
        <p:spPr>
          <a:xfrm>
            <a:off x="639038" y="4645842"/>
            <a:ext cx="6715851" cy="1699145"/>
          </a:xfrm>
        </p:spPr>
        <p:txBody>
          <a:bodyPr>
            <a:normAutofit/>
          </a:bodyPr>
          <a:lstStyle>
            <a:lvl1pPr>
              <a:defRPr sz="1500"/>
            </a:lvl1pPr>
          </a:lstStyle>
          <a:p>
            <a:r>
              <a:rPr lang="nb-NO"/>
              <a:t>Klikk ikonet for å legge til en tabell</a:t>
            </a:r>
            <a:endParaRPr lang="nb-NO" dirty="0"/>
          </a:p>
        </p:txBody>
      </p:sp>
    </p:spTree>
    <p:extLst>
      <p:ext uri="{BB962C8B-B14F-4D97-AF65-F5344CB8AC3E}">
        <p14:creationId xmlns:p14="http://schemas.microsoft.com/office/powerpoint/2010/main" val="3404365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9061-50A7-45F9-BCF6-F9C3A913E902}"/>
              </a:ext>
            </a:extLst>
          </p:cNvPr>
          <p:cNvSpPr>
            <a:spLocks noGrp="1"/>
          </p:cNvSpPr>
          <p:nvPr>
            <p:ph type="title" hasCustomPrompt="1"/>
          </p:nvPr>
        </p:nvSpPr>
        <p:spPr>
          <a:xfrm>
            <a:off x="534937" y="809998"/>
            <a:ext cx="11106977" cy="1065600"/>
          </a:xfrm>
        </p:spPr>
        <p:txBody>
          <a:bodyPr/>
          <a:lstStyle>
            <a:lvl1pPr>
              <a:defRPr/>
            </a:lvl1pPr>
          </a:lstStyle>
          <a:p>
            <a:r>
              <a:rPr lang="nb-NO" dirty="0"/>
              <a:t>Tittel første linje</a:t>
            </a:r>
          </a:p>
        </p:txBody>
      </p:sp>
      <p:sp>
        <p:nvSpPr>
          <p:cNvPr id="7" name="Subtitle 2"/>
          <p:cNvSpPr>
            <a:spLocks noGrp="1"/>
          </p:cNvSpPr>
          <p:nvPr>
            <p:ph type="subTitle" idx="13" hasCustomPrompt="1"/>
          </p:nvPr>
        </p:nvSpPr>
        <p:spPr>
          <a:xfrm>
            <a:off x="529206" y="1328401"/>
            <a:ext cx="11112000" cy="547197"/>
          </a:xfrm>
        </p:spPr>
        <p:txBody>
          <a:bodyPr/>
          <a:lstStyle>
            <a:lvl1pPr marL="0" indent="0" algn="l">
              <a:lnSpc>
                <a:spcPct val="94000"/>
              </a:lnSpc>
              <a:spcBef>
                <a:spcPts val="0"/>
              </a:spcBef>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540000" y="2151439"/>
            <a:ext cx="11101206" cy="3887411"/>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nb-NO" smtClean="0"/>
              <a:pPr/>
              <a:t>‹#›</a:t>
            </a:fld>
            <a:endParaRPr lang="nb-NO" dirty="0"/>
          </a:p>
        </p:txBody>
      </p:sp>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a:off x="0" y="6856915"/>
            <a:ext cx="0" cy="0"/>
          </a:xfrm>
          <a:prstGeom prst="rect">
            <a:avLst/>
          </a:prstGeom>
        </p:spPr>
        <p:txBody>
          <a:bodyPr/>
          <a:lstStyle/>
          <a:p>
            <a:fld id="{61DE43AA-2E28-4A0E-BA9D-ECF639511D6D}" type="datetime3">
              <a:rPr lang="nb-NO" smtClean="0"/>
              <a:t>2021.04.25</a:t>
            </a:fld>
            <a:endParaRPr lang="nb-NO" dirty="0"/>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nb-NO" dirty="0"/>
          </a:p>
        </p:txBody>
      </p:sp>
    </p:spTree>
    <p:extLst>
      <p:ext uri="{BB962C8B-B14F-4D97-AF65-F5344CB8AC3E}">
        <p14:creationId xmlns:p14="http://schemas.microsoft.com/office/powerpoint/2010/main" val="147242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tel, bilde og tekst #1">
    <p:spTree>
      <p:nvGrpSpPr>
        <p:cNvPr id="1" name=""/>
        <p:cNvGrpSpPr/>
        <p:nvPr/>
      </p:nvGrpSpPr>
      <p:grpSpPr>
        <a:xfrm>
          <a:off x="0" y="0"/>
          <a:ext cx="0" cy="0"/>
          <a:chOff x="0" y="0"/>
          <a:chExt cx="0" cy="0"/>
        </a:xfrm>
      </p:grpSpPr>
      <p:sp>
        <p:nvSpPr>
          <p:cNvPr id="7" name="Plassholder for bilde 4"/>
          <p:cNvSpPr>
            <a:spLocks noGrp="1"/>
          </p:cNvSpPr>
          <p:nvPr>
            <p:ph type="pic" sz="quarter" idx="15"/>
          </p:nvPr>
        </p:nvSpPr>
        <p:spPr>
          <a:xfrm>
            <a:off x="0" y="1524614"/>
            <a:ext cx="8133163" cy="5189386"/>
          </a:xfrm>
        </p:spPr>
        <p:txBody>
          <a:bodyPr/>
          <a:lstStyle/>
          <a:p>
            <a:r>
              <a:rPr lang="nb-NO"/>
              <a:t>Klikk på ikonet for å legge til et bilde</a:t>
            </a:r>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dk2"/>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dk2"/>
                </a:solidFill>
              </a:defRPr>
            </a:lvl1pPr>
          </a:lstStyle>
          <a:p>
            <a:r>
              <a:rPr lang="nb-NO"/>
              <a:t>Klikk for å redigere tittelstil</a:t>
            </a:r>
            <a:endParaRPr lang="nb-NO" dirty="0"/>
          </a:p>
        </p:txBody>
      </p:sp>
      <p:sp>
        <p:nvSpPr>
          <p:cNvPr id="3" name="Plassholder for innhold 2"/>
          <p:cNvSpPr>
            <a:spLocks noGrp="1"/>
          </p:cNvSpPr>
          <p:nvPr>
            <p:ph idx="1"/>
          </p:nvPr>
        </p:nvSpPr>
        <p:spPr>
          <a:xfrm>
            <a:off x="8442507" y="2013784"/>
            <a:ext cx="3341755" cy="4331202"/>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6521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2">
    <p:spTree>
      <p:nvGrpSpPr>
        <p:cNvPr id="1" name=""/>
        <p:cNvGrpSpPr/>
        <p:nvPr/>
      </p:nvGrpSpPr>
      <p:grpSpPr>
        <a:xfrm>
          <a:off x="0" y="0"/>
          <a:ext cx="0" cy="0"/>
          <a:chOff x="0" y="0"/>
          <a:chExt cx="0" cy="0"/>
        </a:xfrm>
      </p:grpSpPr>
      <p:sp>
        <p:nvSpPr>
          <p:cNvPr id="6" name="Rektangel 5"/>
          <p:cNvSpPr/>
          <p:nvPr userDrawn="1"/>
        </p:nvSpPr>
        <p:spPr>
          <a:xfrm>
            <a:off x="0" y="0"/>
            <a:ext cx="12190605" cy="15246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8" name="Rektangel 7"/>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7" name="Plassholder for bilde 4"/>
          <p:cNvSpPr>
            <a:spLocks noGrp="1"/>
          </p:cNvSpPr>
          <p:nvPr>
            <p:ph type="pic" sz="quarter" idx="15"/>
          </p:nvPr>
        </p:nvSpPr>
        <p:spPr>
          <a:xfrm>
            <a:off x="0" y="1524614"/>
            <a:ext cx="8133163" cy="5189386"/>
          </a:xfrm>
        </p:spPr>
        <p:txBody>
          <a:bodyPr/>
          <a:lstStyle/>
          <a:p>
            <a:r>
              <a:rPr lang="nb-NO"/>
              <a:t>Klikk på ikonet for å legge til et bilde</a:t>
            </a:r>
          </a:p>
        </p:txBody>
      </p:sp>
      <p:sp>
        <p:nvSpPr>
          <p:cNvPr id="14" name="Plassholder for tekst 13"/>
          <p:cNvSpPr>
            <a:spLocks noGrp="1"/>
          </p:cNvSpPr>
          <p:nvPr>
            <p:ph type="body" sz="quarter" idx="14" hasCustomPrompt="1"/>
          </p:nvPr>
        </p:nvSpPr>
        <p:spPr>
          <a:xfrm>
            <a:off x="639038" y="254747"/>
            <a:ext cx="1025855" cy="344088"/>
          </a:xfrm>
          <a:blipFill dpi="0" rotWithShape="1">
            <a:blip r:embed="rId3"/>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endParaRPr lang="nb-NO" dirty="0"/>
          </a:p>
        </p:txBody>
      </p:sp>
      <p:sp>
        <p:nvSpPr>
          <p:cNvPr id="3" name="Plassholder for innhold 2"/>
          <p:cNvSpPr>
            <a:spLocks noGrp="1"/>
          </p:cNvSpPr>
          <p:nvPr>
            <p:ph idx="1"/>
          </p:nvPr>
        </p:nvSpPr>
        <p:spPr>
          <a:xfrm>
            <a:off x="8442507" y="2013784"/>
            <a:ext cx="3341755" cy="4331202"/>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0939757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3">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12192000" cy="675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10" name="Rektangel 9"/>
          <p:cNvSpPr/>
          <p:nvPr userDrawn="1"/>
        </p:nvSpPr>
        <p:spPr>
          <a:xfrm>
            <a:off x="8133163" y="1524614"/>
            <a:ext cx="4059105" cy="518938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8" name="Rektangel 7"/>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7" name="Plassholder for bilde 4"/>
          <p:cNvSpPr>
            <a:spLocks noGrp="1"/>
          </p:cNvSpPr>
          <p:nvPr>
            <p:ph type="pic" sz="quarter" idx="15"/>
          </p:nvPr>
        </p:nvSpPr>
        <p:spPr>
          <a:xfrm>
            <a:off x="0" y="1524614"/>
            <a:ext cx="8133163" cy="5189386"/>
          </a:xfrm>
        </p:spPr>
        <p:txBody>
          <a:bodyPr/>
          <a:lstStyle/>
          <a:p>
            <a:r>
              <a:rPr lang="nb-NO"/>
              <a:t>Klikk på ikonet for å legge til et bilde</a:t>
            </a:r>
          </a:p>
        </p:txBody>
      </p:sp>
      <p:sp>
        <p:nvSpPr>
          <p:cNvPr id="14" name="Plassholder for tekst 13"/>
          <p:cNvSpPr>
            <a:spLocks noGrp="1"/>
          </p:cNvSpPr>
          <p:nvPr>
            <p:ph type="body" sz="quarter" idx="14" hasCustomPrompt="1"/>
          </p:nvPr>
        </p:nvSpPr>
        <p:spPr>
          <a:xfrm>
            <a:off x="639038" y="254747"/>
            <a:ext cx="1025855" cy="344088"/>
          </a:xfrm>
          <a:blipFill dpi="0" rotWithShape="1">
            <a:blip r:embed="rId3"/>
            <a:srcRect/>
            <a:tile tx="0" ty="0" sx="100000" sy="100000" flip="none" algn="bl"/>
          </a:blipFill>
        </p:spPr>
        <p:txBody>
          <a:bodyPr wrap="none" bIns="36000">
            <a:spAutoFit/>
          </a:bodyPr>
          <a:lstStyle>
            <a:lvl1pPr marL="0" indent="0">
              <a:lnSpc>
                <a:spcPct val="100000"/>
              </a:lnSpc>
              <a:spcBef>
                <a:spcPts val="0"/>
              </a:spcBef>
              <a:buNone/>
              <a:defRPr>
                <a:solidFill>
                  <a:schemeClr val="dk2"/>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dk2"/>
                </a:solidFill>
              </a:defRPr>
            </a:lvl1pPr>
          </a:lstStyle>
          <a:p>
            <a:r>
              <a:rPr lang="nb-NO"/>
              <a:t>Klikk for å redigere tittelstil</a:t>
            </a:r>
            <a:endParaRPr lang="nb-NO" dirty="0"/>
          </a:p>
        </p:txBody>
      </p:sp>
      <p:sp>
        <p:nvSpPr>
          <p:cNvPr id="3" name="Plassholder for innhold 2"/>
          <p:cNvSpPr>
            <a:spLocks noGrp="1"/>
          </p:cNvSpPr>
          <p:nvPr>
            <p:ph idx="1"/>
          </p:nvPr>
        </p:nvSpPr>
        <p:spPr>
          <a:xfrm>
            <a:off x="8442507" y="2013784"/>
            <a:ext cx="3341755" cy="4331202"/>
          </a:xfrm>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782743784"/>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tel, tekst og smalt bilde #1">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75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8" name="Rektangel 7"/>
          <p:cNvSpPr/>
          <p:nvPr userDrawn="1"/>
        </p:nvSpPr>
        <p:spPr>
          <a:xfrm>
            <a:off x="0" y="1524614"/>
            <a:ext cx="8133163" cy="518938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39039" y="2017578"/>
            <a:ext cx="6789022" cy="39308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bilde 4"/>
          <p:cNvSpPr>
            <a:spLocks noGrp="1"/>
          </p:cNvSpPr>
          <p:nvPr>
            <p:ph type="pic" sz="quarter" idx="15"/>
          </p:nvPr>
        </p:nvSpPr>
        <p:spPr>
          <a:xfrm>
            <a:off x="8133164" y="1524614"/>
            <a:ext cx="4057442" cy="5189386"/>
          </a:xfrm>
        </p:spPr>
        <p:txBody>
          <a:bodyPr/>
          <a:lstStyle/>
          <a:p>
            <a:r>
              <a:rPr lang="nb-NO"/>
              <a:t>Klikk på ikonet for å legge til et bilde</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Tree>
    <p:extLst>
      <p:ext uri="{BB962C8B-B14F-4D97-AF65-F5344CB8AC3E}">
        <p14:creationId xmlns:p14="http://schemas.microsoft.com/office/powerpoint/2010/main" val="1972658763"/>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tel, undertittel, tekst og smalt bilde #1">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675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8" name="Rektangel 7"/>
          <p:cNvSpPr/>
          <p:nvPr userDrawn="1"/>
        </p:nvSpPr>
        <p:spPr>
          <a:xfrm>
            <a:off x="0" y="1524614"/>
            <a:ext cx="8133163" cy="518938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39039" y="2783223"/>
            <a:ext cx="6789022" cy="31651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639039" y="2017578"/>
            <a:ext cx="6795229" cy="523160"/>
          </a:xfrm>
        </p:spPr>
        <p:txBody>
          <a:bodyPr wrap="square" lIns="0" tIns="0" rIns="0" bIns="0">
            <a:noAutofit/>
          </a:bodyPr>
          <a:lstStyle>
            <a:lvl1pPr marL="0" indent="0">
              <a:lnSpc>
                <a:spcPct val="85000"/>
              </a:lnSpc>
              <a:spcBef>
                <a:spcPts val="0"/>
              </a:spcBef>
              <a:buNone/>
              <a:defRPr b="1">
                <a:solidFill>
                  <a:schemeClr val="tx1"/>
                </a:solidFill>
              </a:defRPr>
            </a:lvl1pPr>
          </a:lstStyle>
          <a:p>
            <a:pPr lvl="0"/>
            <a:r>
              <a:rPr lang="nb-NO" dirty="0"/>
              <a:t>Undertittel</a:t>
            </a:r>
          </a:p>
        </p:txBody>
      </p:sp>
      <p:sp>
        <p:nvSpPr>
          <p:cNvPr id="5" name="Plassholder for bilde 4"/>
          <p:cNvSpPr>
            <a:spLocks noGrp="1"/>
          </p:cNvSpPr>
          <p:nvPr>
            <p:ph type="pic" sz="quarter" idx="15"/>
          </p:nvPr>
        </p:nvSpPr>
        <p:spPr>
          <a:xfrm>
            <a:off x="8133164" y="1524614"/>
            <a:ext cx="4057442" cy="5189386"/>
          </a:xfrm>
        </p:spPr>
        <p:txBody>
          <a:bodyPr/>
          <a:lstStyle/>
          <a:p>
            <a:r>
              <a:rPr lang="nb-NO"/>
              <a:t>Klikk på ikonet for å legge til et bilde</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Tree>
    <p:extLst>
      <p:ext uri="{BB962C8B-B14F-4D97-AF65-F5344CB8AC3E}">
        <p14:creationId xmlns:p14="http://schemas.microsoft.com/office/powerpoint/2010/main" val="3049913371"/>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tel, tekst og smalt bilde #2">
    <p:spTree>
      <p:nvGrpSpPr>
        <p:cNvPr id="1" name=""/>
        <p:cNvGrpSpPr/>
        <p:nvPr/>
      </p:nvGrpSpPr>
      <p:grpSpPr>
        <a:xfrm>
          <a:off x="0" y="0"/>
          <a:ext cx="0" cy="0"/>
          <a:chOff x="0" y="0"/>
          <a:chExt cx="0" cy="0"/>
        </a:xfrm>
      </p:grpSpPr>
      <p:sp>
        <p:nvSpPr>
          <p:cNvPr id="8" name="Rektangel 7"/>
          <p:cNvSpPr/>
          <p:nvPr userDrawn="1"/>
        </p:nvSpPr>
        <p:spPr>
          <a:xfrm>
            <a:off x="0" y="0"/>
            <a:ext cx="12190605" cy="15246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p>
        </p:txBody>
      </p:sp>
      <p:sp>
        <p:nvSpPr>
          <p:cNvPr id="3" name="Plassholder for innhold 2"/>
          <p:cNvSpPr>
            <a:spLocks noGrp="1"/>
          </p:cNvSpPr>
          <p:nvPr>
            <p:ph idx="1"/>
          </p:nvPr>
        </p:nvSpPr>
        <p:spPr>
          <a:xfrm>
            <a:off x="639039" y="2017578"/>
            <a:ext cx="6789022" cy="3930806"/>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bilde 4"/>
          <p:cNvSpPr>
            <a:spLocks noGrp="1"/>
          </p:cNvSpPr>
          <p:nvPr>
            <p:ph type="pic" sz="quarter" idx="15"/>
          </p:nvPr>
        </p:nvSpPr>
        <p:spPr>
          <a:xfrm>
            <a:off x="8133164" y="1524614"/>
            <a:ext cx="4057442" cy="5189386"/>
          </a:xfrm>
        </p:spPr>
        <p:txBody>
          <a:bodyPr/>
          <a:lstStyle/>
          <a:p>
            <a:r>
              <a:rPr lang="nb-NO"/>
              <a:t>Klikk på ikonet for å legge til et bilde</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Tree>
    <p:extLst>
      <p:ext uri="{BB962C8B-B14F-4D97-AF65-F5344CB8AC3E}">
        <p14:creationId xmlns:p14="http://schemas.microsoft.com/office/powerpoint/2010/main" val="12920848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tel, undertittel, tekst og smalt bilde #2">
    <p:spTree>
      <p:nvGrpSpPr>
        <p:cNvPr id="1" name=""/>
        <p:cNvGrpSpPr/>
        <p:nvPr/>
      </p:nvGrpSpPr>
      <p:grpSpPr>
        <a:xfrm>
          <a:off x="0" y="0"/>
          <a:ext cx="0" cy="0"/>
          <a:chOff x="0" y="0"/>
          <a:chExt cx="0" cy="0"/>
        </a:xfrm>
      </p:grpSpPr>
      <p:sp>
        <p:nvSpPr>
          <p:cNvPr id="8" name="Rektangel 7"/>
          <p:cNvSpPr/>
          <p:nvPr userDrawn="1"/>
        </p:nvSpPr>
        <p:spPr>
          <a:xfrm>
            <a:off x="0" y="0"/>
            <a:ext cx="12190605" cy="15246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p>
        </p:txBody>
      </p:sp>
      <p:sp>
        <p:nvSpPr>
          <p:cNvPr id="3" name="Plassholder for innhold 2"/>
          <p:cNvSpPr>
            <a:spLocks noGrp="1"/>
          </p:cNvSpPr>
          <p:nvPr>
            <p:ph idx="1"/>
          </p:nvPr>
        </p:nvSpPr>
        <p:spPr>
          <a:xfrm>
            <a:off x="639039" y="2783223"/>
            <a:ext cx="6789022" cy="3165161"/>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639039" y="2017578"/>
            <a:ext cx="6795229" cy="523160"/>
          </a:xfrm>
        </p:spPr>
        <p:txBody>
          <a:bodyPr wrap="square" lIns="0" tIns="0" rIns="0" bIns="0">
            <a:noAutofit/>
          </a:bodyPr>
          <a:lstStyle>
            <a:lvl1pPr marL="0" indent="0">
              <a:lnSpc>
                <a:spcPct val="85000"/>
              </a:lnSpc>
              <a:spcBef>
                <a:spcPts val="0"/>
              </a:spcBef>
              <a:buNone/>
              <a:defRPr b="1">
                <a:solidFill>
                  <a:schemeClr val="dk2"/>
                </a:solidFill>
              </a:defRPr>
            </a:lvl1pPr>
          </a:lstStyle>
          <a:p>
            <a:pPr lvl="0"/>
            <a:r>
              <a:rPr lang="nb-NO" dirty="0"/>
              <a:t>Undertittel</a:t>
            </a:r>
          </a:p>
        </p:txBody>
      </p:sp>
      <p:sp>
        <p:nvSpPr>
          <p:cNvPr id="5" name="Plassholder for bilde 4"/>
          <p:cNvSpPr>
            <a:spLocks noGrp="1"/>
          </p:cNvSpPr>
          <p:nvPr>
            <p:ph type="pic" sz="quarter" idx="15"/>
          </p:nvPr>
        </p:nvSpPr>
        <p:spPr>
          <a:xfrm>
            <a:off x="8133164" y="1524614"/>
            <a:ext cx="4057442" cy="5189386"/>
          </a:xfrm>
        </p:spPr>
        <p:txBody>
          <a:bodyPr/>
          <a:lstStyle/>
          <a:p>
            <a:r>
              <a:rPr lang="nb-NO"/>
              <a:t>Klikk på ikonet for å legge til et bilde</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Tree>
    <p:extLst>
      <p:ext uri="{BB962C8B-B14F-4D97-AF65-F5344CB8AC3E}">
        <p14:creationId xmlns:p14="http://schemas.microsoft.com/office/powerpoint/2010/main" val="20672988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tel, tekst og smalt bilde #3">
    <p:spTree>
      <p:nvGrpSpPr>
        <p:cNvPr id="1" name=""/>
        <p:cNvGrpSpPr/>
        <p:nvPr/>
      </p:nvGrpSpPr>
      <p:grpSpPr>
        <a:xfrm>
          <a:off x="0" y="0"/>
          <a:ext cx="0" cy="0"/>
          <a:chOff x="0" y="0"/>
          <a:chExt cx="0" cy="0"/>
        </a:xfrm>
      </p:grpSpPr>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dk2"/>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dk2"/>
                </a:solidFill>
              </a:defRPr>
            </a:lvl1pPr>
          </a:lstStyle>
          <a:p>
            <a:r>
              <a:rPr lang="nb-NO"/>
              <a:t>Klikk for å redigere tittelstil</a:t>
            </a:r>
            <a:endParaRPr lang="nb-NO" dirty="0"/>
          </a:p>
        </p:txBody>
      </p:sp>
      <p:sp>
        <p:nvSpPr>
          <p:cNvPr id="3" name="Plassholder for innhold 2"/>
          <p:cNvSpPr>
            <a:spLocks noGrp="1"/>
          </p:cNvSpPr>
          <p:nvPr>
            <p:ph idx="1"/>
          </p:nvPr>
        </p:nvSpPr>
        <p:spPr>
          <a:xfrm>
            <a:off x="639039" y="2017578"/>
            <a:ext cx="6789022" cy="3930806"/>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bilde 4"/>
          <p:cNvSpPr>
            <a:spLocks noGrp="1"/>
          </p:cNvSpPr>
          <p:nvPr>
            <p:ph type="pic" sz="quarter" idx="15"/>
          </p:nvPr>
        </p:nvSpPr>
        <p:spPr>
          <a:xfrm>
            <a:off x="8133164" y="1524614"/>
            <a:ext cx="4057442" cy="5189386"/>
          </a:xfrm>
        </p:spPr>
        <p:txBody>
          <a:bodyPr/>
          <a:lstStyle/>
          <a:p>
            <a:r>
              <a:rPr lang="nb-NO"/>
              <a:t>Klikk på ikonet for å legge til et bilde</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Tree>
    <p:extLst>
      <p:ext uri="{BB962C8B-B14F-4D97-AF65-F5344CB8AC3E}">
        <p14:creationId xmlns:p14="http://schemas.microsoft.com/office/powerpoint/2010/main" val="6696079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tel, undertittel, tekst og smalt bilde #3">
    <p:spTree>
      <p:nvGrpSpPr>
        <p:cNvPr id="1" name=""/>
        <p:cNvGrpSpPr/>
        <p:nvPr/>
      </p:nvGrpSpPr>
      <p:grpSpPr>
        <a:xfrm>
          <a:off x="0" y="0"/>
          <a:ext cx="0" cy="0"/>
          <a:chOff x="0" y="0"/>
          <a:chExt cx="0" cy="0"/>
        </a:xfrm>
      </p:grpSpPr>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dk2"/>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dk2"/>
                </a:solidFill>
              </a:defRPr>
            </a:lvl1pPr>
          </a:lstStyle>
          <a:p>
            <a:r>
              <a:rPr lang="nb-NO"/>
              <a:t>Klikk for å redigere tittelstil</a:t>
            </a:r>
            <a:endParaRPr lang="nb-NO" dirty="0"/>
          </a:p>
        </p:txBody>
      </p:sp>
      <p:sp>
        <p:nvSpPr>
          <p:cNvPr id="3" name="Plassholder for innhold 2"/>
          <p:cNvSpPr>
            <a:spLocks noGrp="1"/>
          </p:cNvSpPr>
          <p:nvPr>
            <p:ph idx="1"/>
          </p:nvPr>
        </p:nvSpPr>
        <p:spPr>
          <a:xfrm>
            <a:off x="639039" y="2783223"/>
            <a:ext cx="6789022" cy="3165161"/>
          </a:xfrm>
        </p:spPr>
        <p:txBody>
          <a:bodyPr/>
          <a:lstStyle>
            <a:lvl1pPr>
              <a:defRPr>
                <a:solidFill>
                  <a:schemeClr val="dk2"/>
                </a:solidFill>
              </a:defRPr>
            </a:lvl1pPr>
            <a:lvl2pPr>
              <a:defRPr>
                <a:solidFill>
                  <a:schemeClr val="dk2"/>
                </a:solidFill>
              </a:defRPr>
            </a:lvl2pPr>
            <a:lvl3pPr>
              <a:defRPr>
                <a:solidFill>
                  <a:schemeClr val="dk2"/>
                </a:solidFill>
              </a:defRPr>
            </a:lvl3pPr>
            <a:lvl4pPr>
              <a:defRPr>
                <a:solidFill>
                  <a:schemeClr val="dk2"/>
                </a:solidFill>
              </a:defRPr>
            </a:lvl4pPr>
            <a:lvl5pPr>
              <a:defRPr>
                <a:solidFill>
                  <a:schemeClr val="dk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3" hasCustomPrompt="1"/>
          </p:nvPr>
        </p:nvSpPr>
        <p:spPr>
          <a:xfrm>
            <a:off x="639039" y="2017578"/>
            <a:ext cx="6795229" cy="523160"/>
          </a:xfrm>
        </p:spPr>
        <p:txBody>
          <a:bodyPr wrap="square" lIns="0" tIns="0" rIns="0" bIns="0">
            <a:noAutofit/>
          </a:bodyPr>
          <a:lstStyle>
            <a:lvl1pPr marL="0" indent="0">
              <a:lnSpc>
                <a:spcPct val="85000"/>
              </a:lnSpc>
              <a:spcBef>
                <a:spcPts val="0"/>
              </a:spcBef>
              <a:buNone/>
              <a:defRPr b="1">
                <a:solidFill>
                  <a:schemeClr val="dk2"/>
                </a:solidFill>
              </a:defRPr>
            </a:lvl1pPr>
          </a:lstStyle>
          <a:p>
            <a:pPr lvl="0"/>
            <a:r>
              <a:rPr lang="nb-NO" dirty="0"/>
              <a:t>Undertittel</a:t>
            </a:r>
          </a:p>
        </p:txBody>
      </p:sp>
      <p:sp>
        <p:nvSpPr>
          <p:cNvPr id="5" name="Plassholder for bilde 4"/>
          <p:cNvSpPr>
            <a:spLocks noGrp="1"/>
          </p:cNvSpPr>
          <p:nvPr>
            <p:ph type="pic" sz="quarter" idx="15"/>
          </p:nvPr>
        </p:nvSpPr>
        <p:spPr>
          <a:xfrm>
            <a:off x="8133164" y="1524614"/>
            <a:ext cx="4057442" cy="5189386"/>
          </a:xfrm>
        </p:spPr>
        <p:txBody>
          <a:bodyPr/>
          <a:lstStyle/>
          <a:p>
            <a:r>
              <a:rPr lang="nb-NO"/>
              <a:t>Klikk på ikonet for å legge til et bilde</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Tree>
    <p:extLst>
      <p:ext uri="{BB962C8B-B14F-4D97-AF65-F5344CB8AC3E}">
        <p14:creationId xmlns:p14="http://schemas.microsoft.com/office/powerpoint/2010/main" val="3517040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tel og bilde med faktaboks #1">
    <p:spTree>
      <p:nvGrpSpPr>
        <p:cNvPr id="1" name=""/>
        <p:cNvGrpSpPr/>
        <p:nvPr/>
      </p:nvGrpSpPr>
      <p:grpSpPr>
        <a:xfrm>
          <a:off x="0" y="0"/>
          <a:ext cx="0" cy="0"/>
          <a:chOff x="0" y="0"/>
          <a:chExt cx="0" cy="0"/>
        </a:xfrm>
      </p:grpSpPr>
      <p:sp>
        <p:nvSpPr>
          <p:cNvPr id="5" name="Plassholder for bilde 4"/>
          <p:cNvSpPr>
            <a:spLocks noGrp="1"/>
          </p:cNvSpPr>
          <p:nvPr>
            <p:ph type="pic" sz="quarter" idx="15"/>
          </p:nvPr>
        </p:nvSpPr>
        <p:spPr>
          <a:xfrm>
            <a:off x="0" y="1524614"/>
            <a:ext cx="12190605" cy="5189386"/>
          </a:xfrm>
        </p:spPr>
        <p:txBody>
          <a:bodyPr/>
          <a:lstStyle/>
          <a:p>
            <a:r>
              <a:rPr lang="nb-NO"/>
              <a:t>Klikk på ikonet for å legge til et bilde</a:t>
            </a:r>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39039" y="2016018"/>
            <a:ext cx="3432805" cy="2295022"/>
          </a:xfrm>
          <a:solidFill>
            <a:schemeClr val="dk2"/>
          </a:solidFill>
        </p:spPr>
        <p:txBody>
          <a:bodyPr lIns="234000" tIns="432000" rIns="234000" bIns="27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Tree>
    <p:extLst>
      <p:ext uri="{BB962C8B-B14F-4D97-AF65-F5344CB8AC3E}">
        <p14:creationId xmlns:p14="http://schemas.microsoft.com/office/powerpoint/2010/main" val="281548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slide mørk grå/mørk bilde">
    <p:bg>
      <p:bgPr>
        <a:solidFill>
          <a:schemeClr val="tx1"/>
        </a:solidFill>
        <a:effectLst/>
      </p:bgPr>
    </p:bg>
    <p:spTree>
      <p:nvGrpSpPr>
        <p:cNvPr id="1" name=""/>
        <p:cNvGrpSpPr/>
        <p:nvPr/>
      </p:nvGrpSpPr>
      <p:grpSpPr>
        <a:xfrm>
          <a:off x="0" y="0"/>
          <a:ext cx="0" cy="0"/>
          <a:chOff x="0" y="0"/>
          <a:chExt cx="0" cy="0"/>
        </a:xfrm>
      </p:grpSpPr>
      <p:sp>
        <p:nvSpPr>
          <p:cNvPr id="21" name="Picture Placeholder 22">
            <a:extLst>
              <a:ext uri="{FF2B5EF4-FFF2-40B4-BE49-F238E27FC236}">
                <a16:creationId xmlns:a16="http://schemas.microsoft.com/office/drawing/2014/main" id="{91222D29-D746-425B-A418-83CD0D198287}"/>
              </a:ext>
            </a:extLst>
          </p:cNvPr>
          <p:cNvSpPr>
            <a:spLocks noGrp="1"/>
          </p:cNvSpPr>
          <p:nvPr>
            <p:ph type="pic" sz="quarter" idx="14" hasCustomPrompt="1"/>
          </p:nvPr>
        </p:nvSpPr>
        <p:spPr>
          <a:xfrm>
            <a:off x="0" y="0"/>
            <a:ext cx="12192000" cy="6858000"/>
          </a:xfrm>
          <a:solidFill>
            <a:schemeClr val="tx1"/>
          </a:solidFill>
        </p:spPr>
        <p:txBody>
          <a:bodyPr/>
          <a:lstStyle>
            <a:lvl1pPr marL="0" indent="0" algn="ctr">
              <a:buNone/>
              <a:defRPr>
                <a:solidFill>
                  <a:schemeClr val="bg1"/>
                </a:solidFill>
              </a:defRPr>
            </a:lvl1pPr>
          </a:lstStyle>
          <a:p>
            <a:r>
              <a:rPr lang="nb-NO" dirty="0"/>
              <a:t>Klikk på plassholderen og lim inn mørkt bilde via </a:t>
            </a:r>
            <a:r>
              <a:rPr lang="nb-NO" dirty="0" err="1"/>
              <a:t>Fotoware</a:t>
            </a:r>
            <a:r>
              <a:rPr lang="nb-NO" dirty="0"/>
              <a:t>-ikonet i Templafy-panelet</a:t>
            </a:r>
          </a:p>
        </p:txBody>
      </p:sp>
      <p:sp>
        <p:nvSpPr>
          <p:cNvPr id="19" name="Text Placeholder 18">
            <a:extLst>
              <a:ext uri="{FF2B5EF4-FFF2-40B4-BE49-F238E27FC236}">
                <a16:creationId xmlns:a16="http://schemas.microsoft.com/office/drawing/2014/main" id="{A29272A8-EB88-47CE-B754-AE7D1FDE40A3}"/>
              </a:ext>
            </a:extLst>
          </p:cNvPr>
          <p:cNvSpPr>
            <a:spLocks noGrp="1"/>
          </p:cNvSpPr>
          <p:nvPr>
            <p:ph type="body" sz="quarter" idx="23" hasCustomPrompt="1"/>
            <p:custDataLst>
              <p:tags r:id="rId1"/>
            </p:custDataLst>
          </p:nvPr>
        </p:nvSpPr>
        <p:spPr>
          <a:xfrm>
            <a:off x="2447962" y="2007965"/>
            <a:ext cx="841359" cy="3261013"/>
          </a:xfrm>
          <a:custGeom>
            <a:avLst/>
            <a:gdLst>
              <a:gd name="connsiteX0" fmla="*/ 0 w 841359"/>
              <a:gd name="connsiteY0" fmla="*/ 3248313 h 3261013"/>
              <a:gd name="connsiteX1" fmla="*/ 841359 w 841359"/>
              <a:gd name="connsiteY1" fmla="*/ 3248313 h 3261013"/>
              <a:gd name="connsiteX2" fmla="*/ 841359 w 841359"/>
              <a:gd name="connsiteY2" fmla="*/ 3261013 h 3261013"/>
              <a:gd name="connsiteX3" fmla="*/ 0 w 841359"/>
              <a:gd name="connsiteY3" fmla="*/ 3261013 h 3261013"/>
              <a:gd name="connsiteX4" fmla="*/ 0 w 841359"/>
              <a:gd name="connsiteY4" fmla="*/ 2683024 h 3261013"/>
              <a:gd name="connsiteX5" fmla="*/ 841359 w 841359"/>
              <a:gd name="connsiteY5" fmla="*/ 2683024 h 3261013"/>
              <a:gd name="connsiteX6" fmla="*/ 841359 w 841359"/>
              <a:gd name="connsiteY6" fmla="*/ 2695724 h 3261013"/>
              <a:gd name="connsiteX7" fmla="*/ 0 w 841359"/>
              <a:gd name="connsiteY7" fmla="*/ 2695724 h 3261013"/>
              <a:gd name="connsiteX8" fmla="*/ 0 w 841359"/>
              <a:gd name="connsiteY8" fmla="*/ 0 h 3261013"/>
              <a:gd name="connsiteX9" fmla="*/ 841359 w 841359"/>
              <a:gd name="connsiteY9" fmla="*/ 0 h 3261013"/>
              <a:gd name="connsiteX10" fmla="*/ 841359 w 841359"/>
              <a:gd name="connsiteY10" fmla="*/ 12700 h 3261013"/>
              <a:gd name="connsiteX11" fmla="*/ 0 w 841359"/>
              <a:gd name="connsiteY11" fmla="*/ 12700 h 32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359" h="3261013">
                <a:moveTo>
                  <a:pt x="0" y="3248313"/>
                </a:moveTo>
                <a:lnTo>
                  <a:pt x="841359" y="3248313"/>
                </a:lnTo>
                <a:lnTo>
                  <a:pt x="841359" y="3261013"/>
                </a:lnTo>
                <a:lnTo>
                  <a:pt x="0" y="3261013"/>
                </a:lnTo>
                <a:close/>
                <a:moveTo>
                  <a:pt x="0" y="2683024"/>
                </a:moveTo>
                <a:lnTo>
                  <a:pt x="841359" y="2683024"/>
                </a:lnTo>
                <a:lnTo>
                  <a:pt x="841359" y="2695724"/>
                </a:lnTo>
                <a:lnTo>
                  <a:pt x="0" y="2695724"/>
                </a:lnTo>
                <a:close/>
                <a:moveTo>
                  <a:pt x="0" y="0"/>
                </a:moveTo>
                <a:lnTo>
                  <a:pt x="841359" y="0"/>
                </a:lnTo>
                <a:lnTo>
                  <a:pt x="841359" y="12700"/>
                </a:lnTo>
                <a:lnTo>
                  <a:pt x="0" y="12700"/>
                </a:lnTo>
                <a:close/>
              </a:path>
            </a:pathLst>
          </a:custGeom>
          <a:solidFill>
            <a:schemeClr val="bg1"/>
          </a:solidFill>
        </p:spPr>
        <p:txBody>
          <a:bodyPr wrap="square">
            <a:noAutofit/>
          </a:bodyPr>
          <a:lstStyle>
            <a:lvl1pPr marL="0" indent="0">
              <a:buNone/>
              <a:defRPr sz="100">
                <a:solidFill>
                  <a:schemeClr val="tx1"/>
                </a:solidFill>
              </a:defRPr>
            </a:lvl1pPr>
            <a:lvl2pPr>
              <a:defRPr sz="1500">
                <a:solidFill>
                  <a:schemeClr val="tx2"/>
                </a:solidFill>
              </a:defRPr>
            </a:lvl2pPr>
            <a:lvl3pPr>
              <a:defRPr sz="1500">
                <a:solidFill>
                  <a:schemeClr val="tx2"/>
                </a:solidFill>
              </a:defRPr>
            </a:lvl3pPr>
            <a:lvl4pPr>
              <a:defRPr sz="1500">
                <a:solidFill>
                  <a:schemeClr val="tx2"/>
                </a:solidFill>
              </a:defRPr>
            </a:lvl4pPr>
            <a:lvl5pPr>
              <a:defRPr sz="1500">
                <a:solidFill>
                  <a:schemeClr val="tx2"/>
                </a:solidFill>
              </a:defRPr>
            </a:lvl5pPr>
          </a:lstStyle>
          <a:p>
            <a:pPr lvl="0"/>
            <a:r>
              <a:rPr lang="nb-NO" dirty="0"/>
              <a:t>.</a:t>
            </a:r>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2444525" y="2496488"/>
            <a:ext cx="7314106" cy="2027712"/>
          </a:xfrm>
        </p:spPr>
        <p:txBody>
          <a:bodyPr>
            <a:noAutofit/>
          </a:bodyPr>
          <a:lstStyle>
            <a:lvl1pPr>
              <a:lnSpc>
                <a:spcPct val="90000"/>
              </a:lnSpc>
              <a:defRPr sz="6600" b="0" spc="-150">
                <a:solidFill>
                  <a:schemeClr val="bg1"/>
                </a:solidFill>
              </a:defRPr>
            </a:lvl1pPr>
          </a:lstStyle>
          <a:p>
            <a:r>
              <a:rPr lang="nb-NO" dirty="0"/>
              <a:t>Tittel første linje</a:t>
            </a:r>
          </a:p>
        </p:txBody>
      </p:sp>
      <p:sp>
        <p:nvSpPr>
          <p:cNvPr id="9" name="Subtitle 2">
            <a:extLst>
              <a:ext uri="{FF2B5EF4-FFF2-40B4-BE49-F238E27FC236}">
                <a16:creationId xmlns:a16="http://schemas.microsoft.com/office/drawing/2014/main" id="{2CC6C05B-D088-43CE-A6BD-7E0CB4DC9AE3}"/>
              </a:ext>
            </a:extLst>
          </p:cNvPr>
          <p:cNvSpPr>
            <a:spLocks noGrp="1"/>
          </p:cNvSpPr>
          <p:nvPr>
            <p:ph type="subTitle" idx="18" hasCustomPrompt="1"/>
          </p:nvPr>
        </p:nvSpPr>
        <p:spPr>
          <a:xfrm>
            <a:off x="1488500" y="3384614"/>
            <a:ext cx="9484299" cy="1128199"/>
          </a:xfrm>
        </p:spPr>
        <p:txBody>
          <a:bodyPr/>
          <a:lstStyle>
            <a:lvl1pPr marL="0" indent="0" algn="l">
              <a:lnSpc>
                <a:spcPct val="90000"/>
              </a:lnSpc>
              <a:spcBef>
                <a:spcPts val="0"/>
              </a:spcBef>
              <a:buFont typeface="Arial" panose="020B0604020202020204" pitchFamily="34" charset="0"/>
              <a:buNone/>
              <a:defRPr sz="6600" b="1" spc="-15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5" name="Date_GeneralDate">
            <a:extLst>
              <a:ext uri="{FF2B5EF4-FFF2-40B4-BE49-F238E27FC236}">
                <a16:creationId xmlns:a16="http://schemas.microsoft.com/office/drawing/2014/main" id="{D58373C3-3C7B-400D-A664-B11584EF44B1}"/>
              </a:ext>
            </a:extLst>
          </p:cNvPr>
          <p:cNvSpPr>
            <a:spLocks noGrp="1"/>
          </p:cNvSpPr>
          <p:nvPr>
            <p:ph type="dt" sz="half" idx="20"/>
          </p:nvPr>
        </p:nvSpPr>
        <p:spPr>
          <a:xfrm>
            <a:off x="0" y="6912000"/>
            <a:ext cx="0" cy="0"/>
          </a:xfrm>
          <a:prstGeom prst="rect">
            <a:avLst/>
          </a:prstGeom>
        </p:spPr>
        <p:txBody>
          <a:bodyPr/>
          <a:lstStyle>
            <a:lvl1pPr algn="l">
              <a:defRPr sz="1200">
                <a:noFill/>
              </a:defRPr>
            </a:lvl1pPr>
          </a:lstStyle>
          <a:p>
            <a:fld id="{EBC819C5-6612-469B-84C2-148DDF79AF66}" type="datetime3">
              <a:rPr lang="nb-NO" smtClean="0"/>
              <a:t>2021.04.25</a:t>
            </a:fld>
            <a:endParaRPr lang="nb-NO" dirty="0"/>
          </a:p>
        </p:txBody>
      </p:sp>
      <p:sp>
        <p:nvSpPr>
          <p:cNvPr id="7" name="Footer Placeholder 6">
            <a:extLst>
              <a:ext uri="{FF2B5EF4-FFF2-40B4-BE49-F238E27FC236}">
                <a16:creationId xmlns:a16="http://schemas.microsoft.com/office/drawing/2014/main" id="{728C8F44-6022-4556-9F5E-88F7450BE0D4}"/>
              </a:ext>
            </a:extLst>
          </p:cNvPr>
          <p:cNvSpPr>
            <a:spLocks noGrp="1"/>
          </p:cNvSpPr>
          <p:nvPr>
            <p:ph type="ftr" sz="quarter" idx="21"/>
          </p:nvPr>
        </p:nvSpPr>
        <p:spPr>
          <a:xfrm>
            <a:off x="0" y="6912000"/>
            <a:ext cx="0" cy="0"/>
          </a:xfrm>
        </p:spPr>
        <p:txBody>
          <a:bodyPr/>
          <a:lstStyle>
            <a:lvl1pPr>
              <a:defRPr sz="100">
                <a:noFill/>
              </a:defRPr>
            </a:lvl1pPr>
          </a:lstStyle>
          <a:p>
            <a:endParaRPr lang="nb-NO" dirty="0"/>
          </a:p>
        </p:txBody>
      </p:sp>
      <p:sp>
        <p:nvSpPr>
          <p:cNvPr id="8" name="Slide Number Placeholder 7">
            <a:extLst>
              <a:ext uri="{FF2B5EF4-FFF2-40B4-BE49-F238E27FC236}">
                <a16:creationId xmlns:a16="http://schemas.microsoft.com/office/drawing/2014/main" id="{80A799D0-8C05-4F6B-B5F4-FD376952AD44}"/>
              </a:ext>
            </a:extLst>
          </p:cNvPr>
          <p:cNvSpPr>
            <a:spLocks noGrp="1"/>
          </p:cNvSpPr>
          <p:nvPr>
            <p:ph type="sldNum" sz="quarter" idx="22"/>
          </p:nvPr>
        </p:nvSpPr>
        <p:spPr>
          <a:xfrm>
            <a:off x="0" y="6912000"/>
            <a:ext cx="0" cy="0"/>
          </a:xfrm>
        </p:spPr>
        <p:txBody>
          <a:bodyPr/>
          <a:lstStyle>
            <a:lvl1pPr>
              <a:defRPr sz="100">
                <a:noFill/>
              </a:defRPr>
            </a:lvl1pPr>
          </a:lstStyle>
          <a:p>
            <a:fld id="{24C8C45C-947F-4981-8B3F-4F32E973C901}" type="slidenum">
              <a:rPr lang="nb-NO" smtClean="0"/>
              <a:pPr/>
              <a:t>‹#›</a:t>
            </a:fld>
            <a:endParaRPr lang="nb-NO" dirty="0"/>
          </a:p>
        </p:txBody>
      </p:sp>
      <p:sp>
        <p:nvSpPr>
          <p:cNvPr id="12" name="Text Placeholder 11">
            <a:extLst>
              <a:ext uri="{FF2B5EF4-FFF2-40B4-BE49-F238E27FC236}">
                <a16:creationId xmlns:a16="http://schemas.microsoft.com/office/drawing/2014/main" id="{C0FAC439-4E67-4EBE-85EA-D8C5535E1F50}"/>
              </a:ext>
            </a:extLst>
          </p:cNvPr>
          <p:cNvSpPr>
            <a:spLocks noGrp="1"/>
          </p:cNvSpPr>
          <p:nvPr>
            <p:ph type="body" sz="quarter" idx="26" hasCustomPrompt="1"/>
          </p:nvPr>
        </p:nvSpPr>
        <p:spPr>
          <a:xfrm>
            <a:off x="2444400" y="831600"/>
            <a:ext cx="853200" cy="853200"/>
          </a:xfrm>
          <a:blipFill>
            <a:blip r:embed="rId3"/>
            <a:stretch>
              <a:fillRect/>
            </a:stretch>
          </a:blipFill>
        </p:spPr>
        <p:txBody>
          <a:bodyPr/>
          <a:lstStyle>
            <a:lvl1pPr marL="0" indent="0">
              <a:buNone/>
              <a:defRPr sz="100">
                <a:noFill/>
              </a:defRPr>
            </a:lvl1pPr>
            <a:lvl2pPr marL="0" indent="0">
              <a:buNone/>
              <a:defRPr sz="100"/>
            </a:lvl2pPr>
            <a:lvl3pPr marL="0" indent="0">
              <a:buNone/>
              <a:defRPr sz="100"/>
            </a:lvl3pPr>
            <a:lvl4pPr marL="0" indent="0">
              <a:buNone/>
              <a:defRPr sz="100"/>
            </a:lvl4pPr>
            <a:lvl5pPr marL="0" indent="0">
              <a:buNone/>
              <a:defRPr sz="100"/>
            </a:lvl5pPr>
          </a:lstStyle>
          <a:p>
            <a:pPr lvl="0"/>
            <a:r>
              <a:rPr lang="nb-NO" dirty="0"/>
              <a:t>.</a:t>
            </a:r>
          </a:p>
        </p:txBody>
      </p:sp>
      <p:sp>
        <p:nvSpPr>
          <p:cNvPr id="11" name="Text Placeholder 3">
            <a:extLst>
              <a:ext uri="{FF2B5EF4-FFF2-40B4-BE49-F238E27FC236}">
                <a16:creationId xmlns:a16="http://schemas.microsoft.com/office/drawing/2014/main" id="{0C8CB4B1-C88B-4313-98EA-A91E5C876205}"/>
              </a:ext>
            </a:extLst>
          </p:cNvPr>
          <p:cNvSpPr>
            <a:spLocks noGrp="1"/>
          </p:cNvSpPr>
          <p:nvPr>
            <p:ph type="body" sz="quarter" idx="25" hasCustomPrompt="1"/>
          </p:nvPr>
        </p:nvSpPr>
        <p:spPr>
          <a:xfrm>
            <a:off x="2447961" y="4765827"/>
            <a:ext cx="7307871" cy="196873"/>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nb-NO" dirty="0"/>
              <a:t>Klikk for å legge til dato eller tekst</a:t>
            </a:r>
          </a:p>
        </p:txBody>
      </p:sp>
      <p:sp>
        <p:nvSpPr>
          <p:cNvPr id="13" name="Text Placeholder 5">
            <a:extLst>
              <a:ext uri="{FF2B5EF4-FFF2-40B4-BE49-F238E27FC236}">
                <a16:creationId xmlns:a16="http://schemas.microsoft.com/office/drawing/2014/main" id="{4233E8D2-6F20-4A2F-89A0-745D1C698AE5}"/>
              </a:ext>
            </a:extLst>
          </p:cNvPr>
          <p:cNvSpPr>
            <a:spLocks noGrp="1"/>
          </p:cNvSpPr>
          <p:nvPr>
            <p:ph type="body" sz="quarter" idx="19" hasCustomPrompt="1"/>
          </p:nvPr>
        </p:nvSpPr>
        <p:spPr>
          <a:xfrm>
            <a:off x="2438199" y="5008650"/>
            <a:ext cx="7320431" cy="260328"/>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dirty="0"/>
              <a:t>Klikk for å legge til presentatørens navn eller tekst</a:t>
            </a:r>
          </a:p>
        </p:txBody>
      </p:sp>
    </p:spTree>
    <p:extLst>
      <p:ext uri="{BB962C8B-B14F-4D97-AF65-F5344CB8AC3E}">
        <p14:creationId xmlns:p14="http://schemas.microsoft.com/office/powerpoint/2010/main" val="167771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tel og bilde med faktaboks #2">
    <p:spTree>
      <p:nvGrpSpPr>
        <p:cNvPr id="1" name=""/>
        <p:cNvGrpSpPr/>
        <p:nvPr/>
      </p:nvGrpSpPr>
      <p:grpSpPr>
        <a:xfrm>
          <a:off x="0" y="0"/>
          <a:ext cx="0" cy="0"/>
          <a:chOff x="0" y="0"/>
          <a:chExt cx="0" cy="0"/>
        </a:xfrm>
      </p:grpSpPr>
      <p:sp>
        <p:nvSpPr>
          <p:cNvPr id="5" name="Plassholder for bilde 4"/>
          <p:cNvSpPr>
            <a:spLocks noGrp="1"/>
          </p:cNvSpPr>
          <p:nvPr>
            <p:ph type="pic" sz="quarter" idx="15"/>
          </p:nvPr>
        </p:nvSpPr>
        <p:spPr>
          <a:xfrm>
            <a:off x="0" y="1524614"/>
            <a:ext cx="12190605" cy="5189386"/>
          </a:xfrm>
        </p:spPr>
        <p:txBody>
          <a:bodyPr/>
          <a:lstStyle/>
          <a:p>
            <a:r>
              <a:rPr lang="nb-NO"/>
              <a:t>Klikk på ikonet for å legge til et bilde</a:t>
            </a:r>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lvl1pPr>
          </a:lstStyle>
          <a:p>
            <a:pPr lvl="0"/>
            <a:r>
              <a:rPr lang="nb-NO" dirty="0"/>
              <a:t>Stikktittel</a:t>
            </a:r>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8152689" y="2016018"/>
            <a:ext cx="3432805" cy="2295022"/>
          </a:xfrm>
          <a:solidFill>
            <a:schemeClr val="lt1"/>
          </a:solidFill>
        </p:spPr>
        <p:txBody>
          <a:bodyPr lIns="234000" tIns="432000" rIns="234000" bIns="270000"/>
          <a:lstStyle>
            <a:lvl1pPr>
              <a:defRPr>
                <a:solidFill>
                  <a:schemeClr val="dk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10" name="Rektangel 9"/>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Tree>
    <p:extLst>
      <p:ext uri="{BB962C8B-B14F-4D97-AF65-F5344CB8AC3E}">
        <p14:creationId xmlns:p14="http://schemas.microsoft.com/office/powerpoint/2010/main" val="37277554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tel og 2 bilder">
    <p:spTree>
      <p:nvGrpSpPr>
        <p:cNvPr id="1" name=""/>
        <p:cNvGrpSpPr/>
        <p:nvPr/>
      </p:nvGrpSpPr>
      <p:grpSpPr>
        <a:xfrm>
          <a:off x="0" y="0"/>
          <a:ext cx="0" cy="0"/>
          <a:chOff x="0" y="0"/>
          <a:chExt cx="0" cy="0"/>
        </a:xfrm>
      </p:grpSpPr>
      <p:sp>
        <p:nvSpPr>
          <p:cNvPr id="8" name="Rektangel 7"/>
          <p:cNvSpPr/>
          <p:nvPr userDrawn="1"/>
        </p:nvSpPr>
        <p:spPr>
          <a:xfrm>
            <a:off x="0" y="0"/>
            <a:ext cx="12190605" cy="15246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5" name="Plassholder for bilde 4"/>
          <p:cNvSpPr>
            <a:spLocks noGrp="1"/>
          </p:cNvSpPr>
          <p:nvPr>
            <p:ph type="pic" sz="quarter" idx="15"/>
          </p:nvPr>
        </p:nvSpPr>
        <p:spPr>
          <a:xfrm>
            <a:off x="6096965" y="1524614"/>
            <a:ext cx="6093641" cy="5189386"/>
          </a:xfrm>
        </p:spPr>
        <p:txBody>
          <a:bodyPr/>
          <a:lstStyle/>
          <a:p>
            <a:r>
              <a:rPr lang="nb-NO"/>
              <a:t>Klikk på ikonet for å legge til et bilde</a:t>
            </a:r>
          </a:p>
        </p:txBody>
      </p:sp>
      <p:sp>
        <p:nvSpPr>
          <p:cNvPr id="10" name="Plassholder for bilde 4"/>
          <p:cNvSpPr>
            <a:spLocks noGrp="1"/>
          </p:cNvSpPr>
          <p:nvPr>
            <p:ph type="pic" sz="quarter" idx="16"/>
          </p:nvPr>
        </p:nvSpPr>
        <p:spPr>
          <a:xfrm>
            <a:off x="0" y="1524614"/>
            <a:ext cx="6093641" cy="5189386"/>
          </a:xfrm>
        </p:spPr>
        <p:txBody>
          <a:bodyPr/>
          <a:lstStyle/>
          <a:p>
            <a:r>
              <a:rPr lang="nb-NO"/>
              <a:t>Klikk på ikonet for å legge til et bilde</a:t>
            </a:r>
          </a:p>
        </p:txBody>
      </p:sp>
    </p:spTree>
    <p:extLst>
      <p:ext uri="{BB962C8B-B14F-4D97-AF65-F5344CB8AC3E}">
        <p14:creationId xmlns:p14="http://schemas.microsoft.com/office/powerpoint/2010/main" val="19433233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8" name="Rektangel 7"/>
          <p:cNvSpPr/>
          <p:nvPr userDrawn="1"/>
        </p:nvSpPr>
        <p:spPr>
          <a:xfrm>
            <a:off x="0" y="0"/>
            <a:ext cx="12190605" cy="15246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p>
        </p:txBody>
      </p:sp>
      <p:sp>
        <p:nvSpPr>
          <p:cNvPr id="14" name="Plassholder for tekst 13"/>
          <p:cNvSpPr>
            <a:spLocks noGrp="1"/>
          </p:cNvSpPr>
          <p:nvPr>
            <p:ph type="body" sz="quarter" idx="14" hasCustomPrompt="1"/>
          </p:nvPr>
        </p:nvSpPr>
        <p:spPr>
          <a:xfrm>
            <a:off x="639038" y="254747"/>
            <a:ext cx="1025855" cy="344088"/>
          </a:xfrm>
          <a:blipFill dpi="0" rotWithShape="1">
            <a:blip r:embed="rId2"/>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
        <p:nvSpPr>
          <p:cNvPr id="10" name="Plassholder for bilde 4"/>
          <p:cNvSpPr>
            <a:spLocks noGrp="1"/>
          </p:cNvSpPr>
          <p:nvPr>
            <p:ph type="pic" sz="quarter" idx="16"/>
          </p:nvPr>
        </p:nvSpPr>
        <p:spPr>
          <a:xfrm>
            <a:off x="0" y="1524614"/>
            <a:ext cx="12190605" cy="5189386"/>
          </a:xfrm>
        </p:spPr>
        <p:txBody>
          <a:bodyPr/>
          <a:lstStyle/>
          <a:p>
            <a:r>
              <a:rPr lang="nb-NO"/>
              <a:t>Klikk på ikonet for å legge til et bilde</a:t>
            </a:r>
          </a:p>
        </p:txBody>
      </p:sp>
    </p:spTree>
    <p:extLst>
      <p:ext uri="{BB962C8B-B14F-4D97-AF65-F5344CB8AC3E}">
        <p14:creationId xmlns:p14="http://schemas.microsoft.com/office/powerpoint/2010/main" val="8500665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Helsides bilde #1">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12190606" cy="6714000"/>
          </a:xfrm>
          <a:blipFill>
            <a:blip r:embed="rId2"/>
            <a:stretch>
              <a:fillRect/>
            </a:stretch>
          </a:blipFill>
        </p:spPr>
        <p:txBody>
          <a:bodyPr/>
          <a:lstStyle/>
          <a:p>
            <a:r>
              <a:rPr lang="nb-NO"/>
              <a:t>Klikk på ikonet for å legge til et bilde</a:t>
            </a:r>
            <a:endParaRPr lang="nb-NO" dirty="0"/>
          </a:p>
        </p:txBody>
      </p:sp>
      <p:sp>
        <p:nvSpPr>
          <p:cNvPr id="14" name="Plassholder for tekst 13"/>
          <p:cNvSpPr>
            <a:spLocks noGrp="1"/>
          </p:cNvSpPr>
          <p:nvPr>
            <p:ph type="body" sz="quarter" idx="14" hasCustomPrompt="1"/>
          </p:nvPr>
        </p:nvSpPr>
        <p:spPr>
          <a:xfrm>
            <a:off x="639038" y="254747"/>
            <a:ext cx="1025855" cy="344088"/>
          </a:xfrm>
          <a:blipFill dpi="0" rotWithShape="1">
            <a:blip r:embed="rId3"/>
            <a:srcRect/>
            <a:tile tx="0" ty="0" sx="100000" sy="100000" flip="none" algn="bl"/>
          </a:blipFill>
        </p:spPr>
        <p:txBody>
          <a:bodyPr wrap="none" bIns="36000">
            <a:spAutoFit/>
          </a:bodyPr>
          <a:lstStyle>
            <a:lvl1pPr marL="0" indent="0">
              <a:lnSpc>
                <a:spcPct val="100000"/>
              </a:lnSpc>
              <a:spcBef>
                <a:spcPts val="0"/>
              </a:spcBef>
              <a:buNone/>
              <a:defRPr>
                <a:solidFill>
                  <a:schemeClr val="dk2"/>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dk2"/>
                </a:solidFill>
              </a:defRPr>
            </a:lvl1pPr>
          </a:lstStyle>
          <a:p>
            <a:r>
              <a:rPr lang="nb-NO"/>
              <a:t>Klikk for å redigere tittelstil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
        <p:nvSpPr>
          <p:cNvPr id="3" name="Text Placeholder 2"/>
          <p:cNvSpPr>
            <a:spLocks noGrp="1"/>
          </p:cNvSpPr>
          <p:nvPr>
            <p:ph type="body" sz="quarter" idx="15" hasCustomPrompt="1"/>
          </p:nvPr>
        </p:nvSpPr>
        <p:spPr>
          <a:xfrm>
            <a:off x="11113076" y="0"/>
            <a:ext cx="1078924" cy="1133727"/>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5048007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Helsides bilde #2">
    <p:bg>
      <p:bgPr>
        <a:solidFill>
          <a:schemeClr val="bg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6"/>
          </p:nvPr>
        </p:nvSpPr>
        <p:spPr>
          <a:xfrm>
            <a:off x="0" y="0"/>
            <a:ext cx="12190606" cy="6714000"/>
          </a:xfrm>
          <a:blipFill>
            <a:blip r:embed="rId2"/>
            <a:stretch>
              <a:fillRect/>
            </a:stretch>
          </a:blipFill>
        </p:spPr>
        <p:txBody>
          <a:bodyPr/>
          <a:lstStyle/>
          <a:p>
            <a:r>
              <a:rPr lang="nb-NO"/>
              <a:t>Klikk på ikonet for å legge til et bilde</a:t>
            </a:r>
            <a:endParaRPr lang="nb-NO" dirty="0"/>
          </a:p>
        </p:txBody>
      </p:sp>
      <p:sp>
        <p:nvSpPr>
          <p:cNvPr id="14" name="Plassholder for tekst 13"/>
          <p:cNvSpPr>
            <a:spLocks noGrp="1"/>
          </p:cNvSpPr>
          <p:nvPr>
            <p:ph type="body" sz="quarter" idx="14" hasCustomPrompt="1"/>
          </p:nvPr>
        </p:nvSpPr>
        <p:spPr>
          <a:xfrm>
            <a:off x="639038" y="254747"/>
            <a:ext cx="1025855" cy="344088"/>
          </a:xfrm>
          <a:blipFill dpi="0" rotWithShape="1">
            <a:blip r:embed="rId3"/>
            <a:srcRect/>
            <a:tile tx="0" ty="0" sx="100000" sy="100000" flip="none" algn="bl"/>
          </a:blipFill>
        </p:spPr>
        <p:txBody>
          <a:bodyPr wrap="none" bIns="36000">
            <a:spAutoFit/>
          </a:bodyPr>
          <a:lstStyle>
            <a:lvl1pPr marL="0" indent="0">
              <a:lnSpc>
                <a:spcPct val="100000"/>
              </a:lnSpc>
              <a:spcBef>
                <a:spcPts val="0"/>
              </a:spcBef>
              <a:buNone/>
              <a:defRPr>
                <a:solidFill>
                  <a:schemeClr val="lt1"/>
                </a:solidFill>
              </a:defRPr>
            </a:lvl1pPr>
          </a:lstStyle>
          <a:p>
            <a:pPr lvl="0"/>
            <a:r>
              <a:rPr lang="nb-NO" dirty="0"/>
              <a:t>Stikktittel</a:t>
            </a:r>
          </a:p>
        </p:txBody>
      </p:sp>
      <p:sp>
        <p:nvSpPr>
          <p:cNvPr id="2" name="Tittel 1"/>
          <p:cNvSpPr>
            <a:spLocks noGrp="1"/>
          </p:cNvSpPr>
          <p:nvPr>
            <p:ph type="title"/>
          </p:nvPr>
        </p:nvSpPr>
        <p:spPr/>
        <p:txBody>
          <a:bodyPr/>
          <a:lstStyle>
            <a:lvl1pPr>
              <a:defRPr>
                <a:solidFill>
                  <a:schemeClr val="lt1"/>
                </a:solidFill>
              </a:defRPr>
            </a:lvl1pPr>
          </a:lstStyle>
          <a:p>
            <a:r>
              <a:rPr lang="nb-NO"/>
              <a:t>Klikk for å redigere tittelstil</a:t>
            </a:r>
          </a:p>
        </p:txBody>
      </p:sp>
      <p:sp>
        <p:nvSpPr>
          <p:cNvPr id="6" name="Rektangel 5"/>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
        <p:nvSpPr>
          <p:cNvPr id="3" name="Text Placeholder 2"/>
          <p:cNvSpPr>
            <a:spLocks noGrp="1"/>
          </p:cNvSpPr>
          <p:nvPr>
            <p:ph type="body" sz="quarter" idx="15" hasCustomPrompt="1"/>
          </p:nvPr>
        </p:nvSpPr>
        <p:spPr>
          <a:xfrm>
            <a:off x="11113076" y="0"/>
            <a:ext cx="1078924" cy="1133727"/>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1311651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vslutningsside">
    <p:bg>
      <p:bgPr>
        <a:solidFill>
          <a:schemeClr val="bg1"/>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0" y="0"/>
            <a:ext cx="12190606" cy="6714000"/>
          </a:xfrm>
          <a:blipFill>
            <a:blip r:embed="rId2"/>
            <a:stretch>
              <a:fillRect/>
            </a:stretch>
          </a:blipFill>
        </p:spPr>
        <p:txBody>
          <a:bodyPr/>
          <a:lstStyle/>
          <a:p>
            <a:r>
              <a:rPr lang="nb-NO"/>
              <a:t>Klikk på ikonet for å legge til et bilde</a:t>
            </a:r>
            <a:endParaRPr lang="nb-NO" dirty="0"/>
          </a:p>
        </p:txBody>
      </p:sp>
      <p:sp>
        <p:nvSpPr>
          <p:cNvPr id="2" name="Tittel 1"/>
          <p:cNvSpPr>
            <a:spLocks noGrp="1"/>
          </p:cNvSpPr>
          <p:nvPr>
            <p:ph type="ctrTitle"/>
          </p:nvPr>
        </p:nvSpPr>
        <p:spPr>
          <a:xfrm>
            <a:off x="639038" y="315003"/>
            <a:ext cx="3546213" cy="3546033"/>
          </a:xfrm>
          <a:solidFill>
            <a:srgbClr val="343E3E"/>
          </a:solidFill>
        </p:spPr>
        <p:txBody>
          <a:bodyPr lIns="360000" tIns="1404000" rIns="360000"/>
          <a:lstStyle>
            <a:lvl1pPr>
              <a:defRPr sz="2599">
                <a:solidFill>
                  <a:schemeClr val="bg1"/>
                </a:solidFill>
              </a:defRPr>
            </a:lvl1pPr>
          </a:lstStyle>
          <a:p>
            <a:r>
              <a:rPr lang="nb-NO"/>
              <a:t>Klikk for å redigere tittelstil</a:t>
            </a:r>
            <a:endParaRPr lang="nb-NO" dirty="0"/>
          </a:p>
        </p:txBody>
      </p:sp>
      <p:sp>
        <p:nvSpPr>
          <p:cNvPr id="7" name="Rektangel 6"/>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
        <p:nvSpPr>
          <p:cNvPr id="3" name="Undertittel 2"/>
          <p:cNvSpPr>
            <a:spLocks noGrp="1"/>
          </p:cNvSpPr>
          <p:nvPr>
            <p:ph type="subTitle" idx="1" hasCustomPrompt="1"/>
          </p:nvPr>
        </p:nvSpPr>
        <p:spPr>
          <a:xfrm>
            <a:off x="986460" y="1331867"/>
            <a:ext cx="1024252" cy="245611"/>
          </a:xfrm>
          <a:blipFill dpi="0" rotWithShape="1">
            <a:blip r:embed="rId3"/>
            <a:srcRect/>
            <a:tile tx="0" ty="0" sx="100000" sy="100000" flip="none" algn="bl"/>
          </a:blipFill>
        </p:spPr>
        <p:txBody>
          <a:bodyPr wrap="none" bIns="36000" anchor="b">
            <a:spAutoFit/>
          </a:bodyPr>
          <a:lstStyle>
            <a:lvl1pPr marL="0" indent="0" algn="l">
              <a:spcBef>
                <a:spcPts val="0"/>
              </a:spcBef>
              <a:buNone/>
              <a:defRPr sz="1600" b="1">
                <a:solidFill>
                  <a:schemeClr val="lt1"/>
                </a:solidFill>
              </a:defRPr>
            </a:lvl1pPr>
            <a:lvl2pPr marL="544157" indent="0" algn="ctr">
              <a:buNone/>
              <a:defRPr>
                <a:solidFill>
                  <a:schemeClr val="tx1">
                    <a:tint val="75000"/>
                  </a:schemeClr>
                </a:solidFill>
              </a:defRPr>
            </a:lvl2pPr>
            <a:lvl3pPr marL="1088312" indent="0" algn="ctr">
              <a:buNone/>
              <a:defRPr>
                <a:solidFill>
                  <a:schemeClr val="tx1">
                    <a:tint val="75000"/>
                  </a:schemeClr>
                </a:solidFill>
              </a:defRPr>
            </a:lvl3pPr>
            <a:lvl4pPr marL="1632469" indent="0" algn="ctr">
              <a:buNone/>
              <a:defRPr>
                <a:solidFill>
                  <a:schemeClr val="tx1">
                    <a:tint val="75000"/>
                  </a:schemeClr>
                </a:solidFill>
              </a:defRPr>
            </a:lvl4pPr>
            <a:lvl5pPr marL="2176625" indent="0" algn="ctr">
              <a:buNone/>
              <a:defRPr>
                <a:solidFill>
                  <a:schemeClr val="tx1">
                    <a:tint val="75000"/>
                  </a:schemeClr>
                </a:solidFill>
              </a:defRPr>
            </a:lvl5pPr>
            <a:lvl6pPr marL="2720782" indent="0" algn="ctr">
              <a:buNone/>
              <a:defRPr>
                <a:solidFill>
                  <a:schemeClr val="tx1">
                    <a:tint val="75000"/>
                  </a:schemeClr>
                </a:solidFill>
              </a:defRPr>
            </a:lvl6pPr>
            <a:lvl7pPr marL="3264937" indent="0" algn="ctr">
              <a:buNone/>
              <a:defRPr>
                <a:solidFill>
                  <a:schemeClr val="tx1">
                    <a:tint val="75000"/>
                  </a:schemeClr>
                </a:solidFill>
              </a:defRPr>
            </a:lvl7pPr>
            <a:lvl8pPr marL="3809093" indent="0" algn="ctr">
              <a:buNone/>
              <a:defRPr>
                <a:solidFill>
                  <a:schemeClr val="tx1">
                    <a:tint val="75000"/>
                  </a:schemeClr>
                </a:solidFill>
              </a:defRPr>
            </a:lvl8pPr>
            <a:lvl9pPr marL="4353250" indent="0" algn="ctr">
              <a:buNone/>
              <a:defRPr>
                <a:solidFill>
                  <a:schemeClr val="tx1">
                    <a:tint val="75000"/>
                  </a:schemeClr>
                </a:solidFill>
              </a:defRPr>
            </a:lvl9pPr>
          </a:lstStyle>
          <a:p>
            <a:r>
              <a:rPr lang="nb-NO" dirty="0"/>
              <a:t>Undertittel</a:t>
            </a:r>
          </a:p>
        </p:txBody>
      </p:sp>
      <p:sp>
        <p:nvSpPr>
          <p:cNvPr id="4" name="Text Placeholder 3"/>
          <p:cNvSpPr>
            <a:spLocks noGrp="1"/>
          </p:cNvSpPr>
          <p:nvPr>
            <p:ph type="body" sz="quarter" idx="10" hasCustomPrompt="1"/>
          </p:nvPr>
        </p:nvSpPr>
        <p:spPr>
          <a:xfrm>
            <a:off x="11113076" y="0"/>
            <a:ext cx="1078924" cy="1133727"/>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89625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slide lysegrå/ lys bilde">
    <p:bg>
      <p:bgPr>
        <a:solidFill>
          <a:srgbClr val="DADADA"/>
        </a:solidFill>
        <a:effectLst/>
      </p:bgPr>
    </p:bg>
    <p:spTree>
      <p:nvGrpSpPr>
        <p:cNvPr id="1" name=""/>
        <p:cNvGrpSpPr/>
        <p:nvPr/>
      </p:nvGrpSpPr>
      <p:grpSpPr>
        <a:xfrm>
          <a:off x="0" y="0"/>
          <a:ext cx="0" cy="0"/>
          <a:chOff x="0" y="0"/>
          <a:chExt cx="0" cy="0"/>
        </a:xfrm>
      </p:grpSpPr>
      <p:sp>
        <p:nvSpPr>
          <p:cNvPr id="21" name="Picture Placeholder 22">
            <a:extLst>
              <a:ext uri="{FF2B5EF4-FFF2-40B4-BE49-F238E27FC236}">
                <a16:creationId xmlns:a16="http://schemas.microsoft.com/office/drawing/2014/main" id="{91222D29-D746-425B-A418-83CD0D198287}"/>
              </a:ext>
            </a:extLst>
          </p:cNvPr>
          <p:cNvSpPr>
            <a:spLocks noGrp="1"/>
          </p:cNvSpPr>
          <p:nvPr>
            <p:ph type="pic" sz="quarter" idx="14" hasCustomPrompt="1"/>
          </p:nvPr>
        </p:nvSpPr>
        <p:spPr>
          <a:xfrm>
            <a:off x="0" y="0"/>
            <a:ext cx="12192000" cy="6858000"/>
          </a:xfrm>
          <a:solidFill>
            <a:srgbClr val="DADADA"/>
          </a:solidFill>
        </p:spPr>
        <p:txBody>
          <a:bodyPr/>
          <a:lstStyle>
            <a:lvl1pPr marL="0" indent="0" algn="ctr">
              <a:buNone/>
              <a:defRPr>
                <a:solidFill>
                  <a:schemeClr val="tx1"/>
                </a:solidFill>
              </a:defRPr>
            </a:lvl1pPr>
          </a:lstStyle>
          <a:p>
            <a:r>
              <a:rPr lang="nb-NO" dirty="0"/>
              <a:t>Klikk på plassholderen og lim inn lyst bilde via </a:t>
            </a:r>
            <a:r>
              <a:rPr lang="nb-NO" dirty="0" err="1"/>
              <a:t>Fotoware</a:t>
            </a:r>
            <a:r>
              <a:rPr lang="nb-NO" dirty="0"/>
              <a:t>-ikonet i Templafy-panelet</a:t>
            </a:r>
          </a:p>
        </p:txBody>
      </p:sp>
      <p:sp>
        <p:nvSpPr>
          <p:cNvPr id="19" name="Text Placeholder 18">
            <a:extLst>
              <a:ext uri="{FF2B5EF4-FFF2-40B4-BE49-F238E27FC236}">
                <a16:creationId xmlns:a16="http://schemas.microsoft.com/office/drawing/2014/main" id="{A29272A8-EB88-47CE-B754-AE7D1FDE40A3}"/>
              </a:ext>
            </a:extLst>
          </p:cNvPr>
          <p:cNvSpPr>
            <a:spLocks noGrp="1"/>
          </p:cNvSpPr>
          <p:nvPr>
            <p:ph type="body" sz="quarter" idx="23" hasCustomPrompt="1"/>
            <p:custDataLst>
              <p:tags r:id="rId1"/>
            </p:custDataLst>
          </p:nvPr>
        </p:nvSpPr>
        <p:spPr>
          <a:xfrm>
            <a:off x="2447962" y="2007965"/>
            <a:ext cx="841359" cy="3261013"/>
          </a:xfrm>
          <a:custGeom>
            <a:avLst/>
            <a:gdLst>
              <a:gd name="connsiteX0" fmla="*/ 0 w 841359"/>
              <a:gd name="connsiteY0" fmla="*/ 3248313 h 3261013"/>
              <a:gd name="connsiteX1" fmla="*/ 841359 w 841359"/>
              <a:gd name="connsiteY1" fmla="*/ 3248313 h 3261013"/>
              <a:gd name="connsiteX2" fmla="*/ 841359 w 841359"/>
              <a:gd name="connsiteY2" fmla="*/ 3261013 h 3261013"/>
              <a:gd name="connsiteX3" fmla="*/ 0 w 841359"/>
              <a:gd name="connsiteY3" fmla="*/ 3261013 h 3261013"/>
              <a:gd name="connsiteX4" fmla="*/ 0 w 841359"/>
              <a:gd name="connsiteY4" fmla="*/ 2683024 h 3261013"/>
              <a:gd name="connsiteX5" fmla="*/ 841359 w 841359"/>
              <a:gd name="connsiteY5" fmla="*/ 2683024 h 3261013"/>
              <a:gd name="connsiteX6" fmla="*/ 841359 w 841359"/>
              <a:gd name="connsiteY6" fmla="*/ 2695724 h 3261013"/>
              <a:gd name="connsiteX7" fmla="*/ 0 w 841359"/>
              <a:gd name="connsiteY7" fmla="*/ 2695724 h 3261013"/>
              <a:gd name="connsiteX8" fmla="*/ 0 w 841359"/>
              <a:gd name="connsiteY8" fmla="*/ 0 h 3261013"/>
              <a:gd name="connsiteX9" fmla="*/ 841359 w 841359"/>
              <a:gd name="connsiteY9" fmla="*/ 0 h 3261013"/>
              <a:gd name="connsiteX10" fmla="*/ 841359 w 841359"/>
              <a:gd name="connsiteY10" fmla="*/ 12700 h 3261013"/>
              <a:gd name="connsiteX11" fmla="*/ 0 w 841359"/>
              <a:gd name="connsiteY11" fmla="*/ 12700 h 32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359" h="3261013">
                <a:moveTo>
                  <a:pt x="0" y="3248313"/>
                </a:moveTo>
                <a:lnTo>
                  <a:pt x="841359" y="3248313"/>
                </a:lnTo>
                <a:lnTo>
                  <a:pt x="841359" y="3261013"/>
                </a:lnTo>
                <a:lnTo>
                  <a:pt x="0" y="3261013"/>
                </a:lnTo>
                <a:close/>
                <a:moveTo>
                  <a:pt x="0" y="2683024"/>
                </a:moveTo>
                <a:lnTo>
                  <a:pt x="841359" y="2683024"/>
                </a:lnTo>
                <a:lnTo>
                  <a:pt x="841359" y="2695724"/>
                </a:lnTo>
                <a:lnTo>
                  <a:pt x="0" y="2695724"/>
                </a:lnTo>
                <a:close/>
                <a:moveTo>
                  <a:pt x="0" y="0"/>
                </a:moveTo>
                <a:lnTo>
                  <a:pt x="841359" y="0"/>
                </a:lnTo>
                <a:lnTo>
                  <a:pt x="841359" y="12700"/>
                </a:lnTo>
                <a:lnTo>
                  <a:pt x="0" y="12700"/>
                </a:lnTo>
                <a:close/>
              </a:path>
            </a:pathLst>
          </a:custGeom>
          <a:solidFill>
            <a:schemeClr val="tx1"/>
          </a:solidFill>
        </p:spPr>
        <p:txBody>
          <a:bodyPr wrap="square">
            <a:noAutofit/>
          </a:bodyPr>
          <a:lstStyle>
            <a:lvl1pPr marL="0" indent="0">
              <a:buNone/>
              <a:defRPr sz="100">
                <a:solidFill>
                  <a:schemeClr val="bg2"/>
                </a:solidFill>
              </a:defRPr>
            </a:lvl1pPr>
            <a:lvl2pPr>
              <a:defRPr sz="100">
                <a:noFill/>
              </a:defRPr>
            </a:lvl2pPr>
            <a:lvl3pPr>
              <a:defRPr sz="100">
                <a:noFill/>
              </a:defRPr>
            </a:lvl3pPr>
            <a:lvl4pPr>
              <a:defRPr sz="100">
                <a:noFill/>
              </a:defRPr>
            </a:lvl4pPr>
            <a:lvl5pPr>
              <a:defRPr sz="100">
                <a:noFill/>
              </a:defRPr>
            </a:lvl5pPr>
          </a:lstStyle>
          <a:p>
            <a:pPr lvl="0"/>
            <a:r>
              <a:rPr lang="nb-NO" dirty="0"/>
              <a:t>.</a:t>
            </a:r>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2444525" y="2496488"/>
            <a:ext cx="7314106" cy="2027712"/>
          </a:xfrm>
        </p:spPr>
        <p:txBody>
          <a:bodyPr>
            <a:noAutofit/>
          </a:bodyPr>
          <a:lstStyle>
            <a:lvl1pPr>
              <a:lnSpc>
                <a:spcPct val="90000"/>
              </a:lnSpc>
              <a:defRPr sz="6600" b="0" spc="-150">
                <a:solidFill>
                  <a:schemeClr val="tx1"/>
                </a:solidFill>
              </a:defRPr>
            </a:lvl1pPr>
          </a:lstStyle>
          <a:p>
            <a:r>
              <a:rPr lang="nb-NO" dirty="0"/>
              <a:t>Tittel første linje</a:t>
            </a:r>
          </a:p>
        </p:txBody>
      </p:sp>
      <p:sp>
        <p:nvSpPr>
          <p:cNvPr id="9" name="Subtitle 2">
            <a:extLst>
              <a:ext uri="{FF2B5EF4-FFF2-40B4-BE49-F238E27FC236}">
                <a16:creationId xmlns:a16="http://schemas.microsoft.com/office/drawing/2014/main" id="{2CC6C05B-D088-43CE-A6BD-7E0CB4DC9AE3}"/>
              </a:ext>
            </a:extLst>
          </p:cNvPr>
          <p:cNvSpPr>
            <a:spLocks noGrp="1"/>
          </p:cNvSpPr>
          <p:nvPr>
            <p:ph type="subTitle" idx="18" hasCustomPrompt="1"/>
          </p:nvPr>
        </p:nvSpPr>
        <p:spPr>
          <a:xfrm>
            <a:off x="1488500" y="3384614"/>
            <a:ext cx="9484299" cy="1128199"/>
          </a:xfrm>
        </p:spPr>
        <p:txBody>
          <a:bodyPr/>
          <a:lstStyle>
            <a:lvl1pPr marL="0" indent="0" algn="l">
              <a:lnSpc>
                <a:spcPct val="90000"/>
              </a:lnSpc>
              <a:spcBef>
                <a:spcPts val="0"/>
              </a:spcBef>
              <a:buFont typeface="Arial" panose="020B0604020202020204" pitchFamily="34" charset="0"/>
              <a:buNone/>
              <a:defRPr sz="6600" b="1" spc="-15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5" name="Date_GeneralDate">
            <a:extLst>
              <a:ext uri="{FF2B5EF4-FFF2-40B4-BE49-F238E27FC236}">
                <a16:creationId xmlns:a16="http://schemas.microsoft.com/office/drawing/2014/main" id="{D58373C3-3C7B-400D-A664-B11584EF44B1}"/>
              </a:ext>
            </a:extLst>
          </p:cNvPr>
          <p:cNvSpPr>
            <a:spLocks noGrp="1"/>
          </p:cNvSpPr>
          <p:nvPr>
            <p:ph type="dt" sz="half" idx="20"/>
          </p:nvPr>
        </p:nvSpPr>
        <p:spPr>
          <a:xfrm>
            <a:off x="0" y="6912000"/>
            <a:ext cx="0" cy="0"/>
          </a:xfrm>
          <a:prstGeom prst="rect">
            <a:avLst/>
          </a:prstGeom>
        </p:spPr>
        <p:txBody>
          <a:bodyPr/>
          <a:lstStyle>
            <a:lvl1pPr algn="l">
              <a:defRPr sz="1200">
                <a:noFill/>
              </a:defRPr>
            </a:lvl1pPr>
          </a:lstStyle>
          <a:p>
            <a:fld id="{74C57124-DDB6-481E-A1E0-98EE0B49216E}" type="datetime3">
              <a:rPr lang="nb-NO" smtClean="0"/>
              <a:t>2021.04.25</a:t>
            </a:fld>
            <a:endParaRPr lang="nb-NO" dirty="0"/>
          </a:p>
        </p:txBody>
      </p:sp>
      <p:sp>
        <p:nvSpPr>
          <p:cNvPr id="7" name="Footer Placeholder 6">
            <a:extLst>
              <a:ext uri="{FF2B5EF4-FFF2-40B4-BE49-F238E27FC236}">
                <a16:creationId xmlns:a16="http://schemas.microsoft.com/office/drawing/2014/main" id="{728C8F44-6022-4556-9F5E-88F7450BE0D4}"/>
              </a:ext>
            </a:extLst>
          </p:cNvPr>
          <p:cNvSpPr>
            <a:spLocks noGrp="1"/>
          </p:cNvSpPr>
          <p:nvPr>
            <p:ph type="ftr" sz="quarter" idx="21"/>
          </p:nvPr>
        </p:nvSpPr>
        <p:spPr>
          <a:xfrm>
            <a:off x="0" y="6912000"/>
            <a:ext cx="0" cy="0"/>
          </a:xfrm>
        </p:spPr>
        <p:txBody>
          <a:bodyPr/>
          <a:lstStyle>
            <a:lvl1pPr>
              <a:defRPr sz="100">
                <a:noFill/>
              </a:defRPr>
            </a:lvl1pPr>
          </a:lstStyle>
          <a:p>
            <a:endParaRPr lang="nb-NO" dirty="0"/>
          </a:p>
        </p:txBody>
      </p:sp>
      <p:sp>
        <p:nvSpPr>
          <p:cNvPr id="8" name="Slide Number Placeholder 7">
            <a:extLst>
              <a:ext uri="{FF2B5EF4-FFF2-40B4-BE49-F238E27FC236}">
                <a16:creationId xmlns:a16="http://schemas.microsoft.com/office/drawing/2014/main" id="{80A799D0-8C05-4F6B-B5F4-FD376952AD44}"/>
              </a:ext>
            </a:extLst>
          </p:cNvPr>
          <p:cNvSpPr>
            <a:spLocks noGrp="1"/>
          </p:cNvSpPr>
          <p:nvPr>
            <p:ph type="sldNum" sz="quarter" idx="22"/>
          </p:nvPr>
        </p:nvSpPr>
        <p:spPr>
          <a:xfrm>
            <a:off x="0" y="6912000"/>
            <a:ext cx="0" cy="0"/>
          </a:xfrm>
        </p:spPr>
        <p:txBody>
          <a:bodyPr/>
          <a:lstStyle>
            <a:lvl1pPr>
              <a:defRPr sz="100">
                <a:noFill/>
              </a:defRPr>
            </a:lvl1pPr>
          </a:lstStyle>
          <a:p>
            <a:fld id="{24C8C45C-947F-4981-8B3F-4F32E973C901}" type="slidenum">
              <a:rPr lang="nb-NO" smtClean="0"/>
              <a:pPr/>
              <a:t>‹#›</a:t>
            </a:fld>
            <a:endParaRPr lang="nb-NO" dirty="0"/>
          </a:p>
        </p:txBody>
      </p:sp>
      <p:sp>
        <p:nvSpPr>
          <p:cNvPr id="11" name="Text Placeholder 11">
            <a:extLst>
              <a:ext uri="{FF2B5EF4-FFF2-40B4-BE49-F238E27FC236}">
                <a16:creationId xmlns:a16="http://schemas.microsoft.com/office/drawing/2014/main" id="{1394BA39-4B48-4369-B037-86CE2F4178B3}"/>
              </a:ext>
            </a:extLst>
          </p:cNvPr>
          <p:cNvSpPr>
            <a:spLocks noGrp="1"/>
          </p:cNvSpPr>
          <p:nvPr>
            <p:ph type="body" sz="quarter" idx="26" hasCustomPrompt="1"/>
          </p:nvPr>
        </p:nvSpPr>
        <p:spPr>
          <a:xfrm>
            <a:off x="2444400" y="831600"/>
            <a:ext cx="853200" cy="853200"/>
          </a:xfrm>
          <a:blipFill>
            <a:blip r:embed="rId3"/>
            <a:stretch>
              <a:fillRect/>
            </a:stretch>
          </a:blipFill>
        </p:spPr>
        <p:txBody>
          <a:bodyPr/>
          <a:lstStyle>
            <a:lvl1pPr marL="0" indent="0">
              <a:buNone/>
              <a:defRPr sz="100">
                <a:noFill/>
              </a:defRPr>
            </a:lvl1pPr>
            <a:lvl2pPr marL="0" indent="0">
              <a:buNone/>
              <a:defRPr sz="100"/>
            </a:lvl2pPr>
            <a:lvl3pPr marL="0" indent="0">
              <a:buNone/>
              <a:defRPr sz="100"/>
            </a:lvl3pPr>
            <a:lvl4pPr marL="0" indent="0">
              <a:buNone/>
              <a:defRPr sz="100"/>
            </a:lvl4pPr>
            <a:lvl5pPr marL="0" indent="0">
              <a:buNone/>
              <a:defRPr sz="100"/>
            </a:lvl5pPr>
          </a:lstStyle>
          <a:p>
            <a:pPr lvl="0"/>
            <a:r>
              <a:rPr lang="nb-NO" dirty="0"/>
              <a:t>.</a:t>
            </a:r>
          </a:p>
        </p:txBody>
      </p:sp>
      <p:sp>
        <p:nvSpPr>
          <p:cNvPr id="14" name="Text Placeholder 3">
            <a:extLst>
              <a:ext uri="{FF2B5EF4-FFF2-40B4-BE49-F238E27FC236}">
                <a16:creationId xmlns:a16="http://schemas.microsoft.com/office/drawing/2014/main" id="{051255FC-7038-462C-AF2D-BCD3759B7BB0}"/>
              </a:ext>
            </a:extLst>
          </p:cNvPr>
          <p:cNvSpPr>
            <a:spLocks noGrp="1"/>
          </p:cNvSpPr>
          <p:nvPr>
            <p:ph type="body" sz="quarter" idx="25" hasCustomPrompt="1"/>
          </p:nvPr>
        </p:nvSpPr>
        <p:spPr>
          <a:xfrm>
            <a:off x="2447961" y="4765827"/>
            <a:ext cx="7307871" cy="196873"/>
          </a:xfrm>
        </p:spPr>
        <p:txBody>
          <a:bodyPr anchor="b" anchorCtr="0"/>
          <a:lstStyle>
            <a:lvl1pPr marL="0" indent="0">
              <a:buNone/>
              <a:defRPr sz="1200">
                <a:solidFill>
                  <a:schemeClr val="tx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nb-NO" dirty="0"/>
              <a:t>Klikk for å legge til dato eller tekst</a:t>
            </a:r>
          </a:p>
        </p:txBody>
      </p:sp>
      <p:sp>
        <p:nvSpPr>
          <p:cNvPr id="15" name="Text Placeholder 5">
            <a:extLst>
              <a:ext uri="{FF2B5EF4-FFF2-40B4-BE49-F238E27FC236}">
                <a16:creationId xmlns:a16="http://schemas.microsoft.com/office/drawing/2014/main" id="{3A6A0D1A-A522-4B18-A138-8951A3FAFBCF}"/>
              </a:ext>
            </a:extLst>
          </p:cNvPr>
          <p:cNvSpPr>
            <a:spLocks noGrp="1"/>
          </p:cNvSpPr>
          <p:nvPr>
            <p:ph type="body" sz="quarter" idx="19" hasCustomPrompt="1"/>
          </p:nvPr>
        </p:nvSpPr>
        <p:spPr>
          <a:xfrm>
            <a:off x="2438199" y="5008650"/>
            <a:ext cx="7320431" cy="260328"/>
          </a:xfrm>
        </p:spPr>
        <p:txBody>
          <a:bodyPr/>
          <a:lstStyle>
            <a:lvl1pPr marL="0" indent="0">
              <a:buFont typeface="Arial" panose="020B0604020202020204" pitchFamily="34" charset="0"/>
              <a:buChar char="​"/>
              <a:tabLst/>
              <a:defRPr sz="1200">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dirty="0"/>
              <a:t>Klikk for å legge til presentatørens navn eller tekst</a:t>
            </a:r>
          </a:p>
        </p:txBody>
      </p:sp>
    </p:spTree>
    <p:extLst>
      <p:ext uri="{BB962C8B-B14F-4D97-AF65-F5344CB8AC3E}">
        <p14:creationId xmlns:p14="http://schemas.microsoft.com/office/powerpoint/2010/main" val="37903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slide rød">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0C65AFA-C291-49BE-B4DE-A89C9D195F10}"/>
              </a:ext>
            </a:extLst>
          </p:cNvPr>
          <p:cNvSpPr/>
          <p:nvPr userDrawn="1"/>
        </p:nvSpPr>
        <p:spPr>
          <a:xfrm>
            <a:off x="0" y="0"/>
            <a:ext cx="1219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2444525" y="2496488"/>
            <a:ext cx="7314106" cy="2027712"/>
          </a:xfrm>
        </p:spPr>
        <p:txBody>
          <a:bodyPr>
            <a:noAutofit/>
          </a:bodyPr>
          <a:lstStyle>
            <a:lvl1pPr>
              <a:lnSpc>
                <a:spcPct val="90000"/>
              </a:lnSpc>
              <a:defRPr sz="6600" b="0" spc="-150">
                <a:solidFill>
                  <a:schemeClr val="bg1"/>
                </a:solidFill>
              </a:defRPr>
            </a:lvl1pPr>
          </a:lstStyle>
          <a:p>
            <a:r>
              <a:rPr lang="nb-NO" dirty="0"/>
              <a:t>Tittel første linje</a:t>
            </a:r>
          </a:p>
        </p:txBody>
      </p:sp>
      <p:sp>
        <p:nvSpPr>
          <p:cNvPr id="9" name="Subtitle 2">
            <a:extLst>
              <a:ext uri="{FF2B5EF4-FFF2-40B4-BE49-F238E27FC236}">
                <a16:creationId xmlns:a16="http://schemas.microsoft.com/office/drawing/2014/main" id="{2CC6C05B-D088-43CE-A6BD-7E0CB4DC9AE3}"/>
              </a:ext>
            </a:extLst>
          </p:cNvPr>
          <p:cNvSpPr>
            <a:spLocks noGrp="1"/>
          </p:cNvSpPr>
          <p:nvPr>
            <p:ph type="subTitle" idx="18" hasCustomPrompt="1"/>
          </p:nvPr>
        </p:nvSpPr>
        <p:spPr>
          <a:xfrm>
            <a:off x="1488500" y="3384614"/>
            <a:ext cx="9484300" cy="1128199"/>
          </a:xfrm>
        </p:spPr>
        <p:txBody>
          <a:bodyPr/>
          <a:lstStyle>
            <a:lvl1pPr marL="0" indent="0" algn="l">
              <a:lnSpc>
                <a:spcPct val="90000"/>
              </a:lnSpc>
              <a:spcBef>
                <a:spcPts val="0"/>
              </a:spcBef>
              <a:buFont typeface="Arial" panose="020B0604020202020204" pitchFamily="34" charset="0"/>
              <a:buNone/>
              <a:defRPr sz="6600" b="1" spc="-15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grpSp>
        <p:nvGrpSpPr>
          <p:cNvPr id="26" name="Group 25">
            <a:extLst>
              <a:ext uri="{FF2B5EF4-FFF2-40B4-BE49-F238E27FC236}">
                <a16:creationId xmlns:a16="http://schemas.microsoft.com/office/drawing/2014/main" id="{5B92A3AE-705A-4A73-96BC-88177F3A1062}"/>
              </a:ext>
            </a:extLst>
          </p:cNvPr>
          <p:cNvGrpSpPr/>
          <p:nvPr userDrawn="1"/>
        </p:nvGrpSpPr>
        <p:grpSpPr>
          <a:xfrm>
            <a:off x="2447962" y="2011043"/>
            <a:ext cx="841360" cy="3250791"/>
            <a:chOff x="1659408" y="1869757"/>
            <a:chExt cx="687632" cy="3250791"/>
          </a:xfrm>
        </p:grpSpPr>
        <p:cxnSp>
          <p:nvCxnSpPr>
            <p:cNvPr id="27" name="Straight Connector 26">
              <a:extLst>
                <a:ext uri="{FF2B5EF4-FFF2-40B4-BE49-F238E27FC236}">
                  <a16:creationId xmlns:a16="http://schemas.microsoft.com/office/drawing/2014/main" id="{5C1B4548-181B-43DC-A5F9-67633E8736A2}"/>
                </a:ext>
              </a:extLst>
            </p:cNvPr>
            <p:cNvCxnSpPr>
              <a:cxnSpLocks/>
            </p:cNvCxnSpPr>
            <p:nvPr userDrawn="1"/>
          </p:nvCxnSpPr>
          <p:spPr>
            <a:xfrm>
              <a:off x="1659408" y="1869757"/>
              <a:ext cx="6876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41447BA-C80D-4A4F-BAD1-D919D2B977AB}"/>
                </a:ext>
              </a:extLst>
            </p:cNvPr>
            <p:cNvCxnSpPr>
              <a:cxnSpLocks/>
            </p:cNvCxnSpPr>
            <p:nvPr userDrawn="1"/>
          </p:nvCxnSpPr>
          <p:spPr>
            <a:xfrm>
              <a:off x="1659408" y="4555259"/>
              <a:ext cx="6876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A4A0CB-BA4C-469A-B58F-546C93C3C5DF}"/>
                </a:ext>
              </a:extLst>
            </p:cNvPr>
            <p:cNvCxnSpPr>
              <a:cxnSpLocks/>
            </p:cNvCxnSpPr>
            <p:nvPr userDrawn="1"/>
          </p:nvCxnSpPr>
          <p:spPr>
            <a:xfrm>
              <a:off x="1659408" y="5120548"/>
              <a:ext cx="6876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Footer Placeholder 6">
            <a:extLst>
              <a:ext uri="{FF2B5EF4-FFF2-40B4-BE49-F238E27FC236}">
                <a16:creationId xmlns:a16="http://schemas.microsoft.com/office/drawing/2014/main" id="{728C8F44-6022-4556-9F5E-88F7450BE0D4}"/>
              </a:ext>
            </a:extLst>
          </p:cNvPr>
          <p:cNvSpPr>
            <a:spLocks noGrp="1"/>
          </p:cNvSpPr>
          <p:nvPr>
            <p:ph type="ftr" sz="quarter" idx="21"/>
          </p:nvPr>
        </p:nvSpPr>
        <p:spPr>
          <a:xfrm>
            <a:off x="0" y="6912000"/>
            <a:ext cx="0" cy="0"/>
          </a:xfrm>
        </p:spPr>
        <p:txBody>
          <a:bodyPr/>
          <a:lstStyle>
            <a:lvl1pPr>
              <a:defRPr sz="100">
                <a:noFill/>
              </a:defRPr>
            </a:lvl1pPr>
          </a:lstStyle>
          <a:p>
            <a:endParaRPr lang="nb-NO" dirty="0"/>
          </a:p>
        </p:txBody>
      </p:sp>
      <p:sp>
        <p:nvSpPr>
          <p:cNvPr id="8" name="Slide Number Placeholder 7">
            <a:extLst>
              <a:ext uri="{FF2B5EF4-FFF2-40B4-BE49-F238E27FC236}">
                <a16:creationId xmlns:a16="http://schemas.microsoft.com/office/drawing/2014/main" id="{80A799D0-8C05-4F6B-B5F4-FD376952AD44}"/>
              </a:ext>
            </a:extLst>
          </p:cNvPr>
          <p:cNvSpPr>
            <a:spLocks noGrp="1"/>
          </p:cNvSpPr>
          <p:nvPr>
            <p:ph type="sldNum" sz="quarter" idx="22"/>
          </p:nvPr>
        </p:nvSpPr>
        <p:spPr>
          <a:xfrm>
            <a:off x="0" y="6912000"/>
            <a:ext cx="0" cy="0"/>
          </a:xfrm>
        </p:spPr>
        <p:txBody>
          <a:bodyPr/>
          <a:lstStyle>
            <a:lvl1pPr>
              <a:defRPr sz="100">
                <a:noFill/>
              </a:defRPr>
            </a:lvl1pPr>
          </a:lstStyle>
          <a:p>
            <a:fld id="{24C8C45C-947F-4981-8B3F-4F32E973C901}" type="slidenum">
              <a:rPr lang="nb-NO" smtClean="0"/>
              <a:pPr/>
              <a:t>‹#›</a:t>
            </a:fld>
            <a:endParaRPr lang="nb-NO" dirty="0"/>
          </a:p>
        </p:txBody>
      </p:sp>
      <p:sp>
        <p:nvSpPr>
          <p:cNvPr id="24" name="Date_GeneralDate">
            <a:extLst>
              <a:ext uri="{FF2B5EF4-FFF2-40B4-BE49-F238E27FC236}">
                <a16:creationId xmlns:a16="http://schemas.microsoft.com/office/drawing/2014/main" id="{3349D38D-9361-4809-A79C-8BF23F8E4926}"/>
              </a:ext>
            </a:extLst>
          </p:cNvPr>
          <p:cNvSpPr>
            <a:spLocks noGrp="1"/>
          </p:cNvSpPr>
          <p:nvPr>
            <p:ph type="dt" sz="half" idx="20"/>
          </p:nvPr>
        </p:nvSpPr>
        <p:spPr>
          <a:xfrm>
            <a:off x="0" y="6912000"/>
            <a:ext cx="0" cy="0"/>
          </a:xfrm>
          <a:prstGeom prst="rect">
            <a:avLst/>
          </a:prstGeom>
        </p:spPr>
        <p:txBody>
          <a:bodyPr/>
          <a:lstStyle>
            <a:lvl1pPr algn="l">
              <a:defRPr sz="1200">
                <a:noFill/>
              </a:defRPr>
            </a:lvl1pPr>
          </a:lstStyle>
          <a:p>
            <a:fld id="{4623FA5F-AA68-46D5-9437-13CDFA5593A1}" type="datetime3">
              <a:rPr lang="nb-NO" smtClean="0"/>
              <a:t>2021.04.25</a:t>
            </a:fld>
            <a:endParaRPr lang="nb-NO" dirty="0"/>
          </a:p>
        </p:txBody>
      </p:sp>
      <p:sp>
        <p:nvSpPr>
          <p:cNvPr id="15" name="Text Placeholder 11">
            <a:extLst>
              <a:ext uri="{FF2B5EF4-FFF2-40B4-BE49-F238E27FC236}">
                <a16:creationId xmlns:a16="http://schemas.microsoft.com/office/drawing/2014/main" id="{7ABF2182-CA68-46A1-83D1-321A191181AB}"/>
              </a:ext>
            </a:extLst>
          </p:cNvPr>
          <p:cNvSpPr>
            <a:spLocks noGrp="1"/>
          </p:cNvSpPr>
          <p:nvPr>
            <p:ph type="body" sz="quarter" idx="26" hasCustomPrompt="1"/>
          </p:nvPr>
        </p:nvSpPr>
        <p:spPr>
          <a:xfrm>
            <a:off x="2444400" y="831600"/>
            <a:ext cx="853200" cy="853200"/>
          </a:xfrm>
          <a:blipFill>
            <a:blip r:embed="rId2"/>
            <a:stretch>
              <a:fillRect/>
            </a:stretch>
          </a:blipFill>
        </p:spPr>
        <p:txBody>
          <a:bodyPr/>
          <a:lstStyle>
            <a:lvl1pPr marL="0" indent="0">
              <a:buNone/>
              <a:defRPr sz="100">
                <a:noFill/>
              </a:defRPr>
            </a:lvl1pPr>
            <a:lvl2pPr marL="0" indent="0">
              <a:buNone/>
              <a:defRPr sz="100"/>
            </a:lvl2pPr>
            <a:lvl3pPr marL="0" indent="0">
              <a:buNone/>
              <a:defRPr sz="100"/>
            </a:lvl3pPr>
            <a:lvl4pPr marL="0" indent="0">
              <a:buNone/>
              <a:defRPr sz="100"/>
            </a:lvl4pPr>
            <a:lvl5pPr marL="0" indent="0">
              <a:buNone/>
              <a:defRPr sz="100"/>
            </a:lvl5pPr>
          </a:lstStyle>
          <a:p>
            <a:pPr lvl="0"/>
            <a:r>
              <a:rPr lang="nb-NO" dirty="0"/>
              <a:t>.</a:t>
            </a:r>
          </a:p>
        </p:txBody>
      </p:sp>
      <p:sp>
        <p:nvSpPr>
          <p:cNvPr id="14" name="Text Placeholder 3">
            <a:extLst>
              <a:ext uri="{FF2B5EF4-FFF2-40B4-BE49-F238E27FC236}">
                <a16:creationId xmlns:a16="http://schemas.microsoft.com/office/drawing/2014/main" id="{7F39460E-7C24-47CF-8300-32C907D8846B}"/>
              </a:ext>
            </a:extLst>
          </p:cNvPr>
          <p:cNvSpPr>
            <a:spLocks noGrp="1"/>
          </p:cNvSpPr>
          <p:nvPr>
            <p:ph type="body" sz="quarter" idx="25" hasCustomPrompt="1"/>
          </p:nvPr>
        </p:nvSpPr>
        <p:spPr>
          <a:xfrm>
            <a:off x="2447961" y="4765827"/>
            <a:ext cx="7307871" cy="196873"/>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nb-NO" dirty="0"/>
              <a:t>Klikk for å legge til dato eller tekst</a:t>
            </a:r>
          </a:p>
        </p:txBody>
      </p:sp>
      <p:sp>
        <p:nvSpPr>
          <p:cNvPr id="16" name="Text Placeholder 5">
            <a:extLst>
              <a:ext uri="{FF2B5EF4-FFF2-40B4-BE49-F238E27FC236}">
                <a16:creationId xmlns:a16="http://schemas.microsoft.com/office/drawing/2014/main" id="{C27CFCB2-5D3E-495A-959D-21349F9696A4}"/>
              </a:ext>
            </a:extLst>
          </p:cNvPr>
          <p:cNvSpPr>
            <a:spLocks noGrp="1"/>
          </p:cNvSpPr>
          <p:nvPr>
            <p:ph type="body" sz="quarter" idx="19" hasCustomPrompt="1"/>
          </p:nvPr>
        </p:nvSpPr>
        <p:spPr>
          <a:xfrm>
            <a:off x="2438199" y="5008650"/>
            <a:ext cx="7320431" cy="260328"/>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dirty="0"/>
              <a:t>Klikk for å legge til presentatørens navn eller tekst</a:t>
            </a:r>
          </a:p>
        </p:txBody>
      </p:sp>
    </p:spTree>
    <p:extLst>
      <p:ext uri="{BB962C8B-B14F-4D97-AF65-F5344CB8AC3E}">
        <p14:creationId xmlns:p14="http://schemas.microsoft.com/office/powerpoint/2010/main" val="324465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slide grå">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0C65AFA-C291-49BE-B4DE-A89C9D195F10}"/>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7" name="Footer Placeholder 6">
            <a:extLst>
              <a:ext uri="{FF2B5EF4-FFF2-40B4-BE49-F238E27FC236}">
                <a16:creationId xmlns:a16="http://schemas.microsoft.com/office/drawing/2014/main" id="{728C8F44-6022-4556-9F5E-88F7450BE0D4}"/>
              </a:ext>
            </a:extLst>
          </p:cNvPr>
          <p:cNvSpPr>
            <a:spLocks noGrp="1"/>
          </p:cNvSpPr>
          <p:nvPr>
            <p:ph type="ftr" sz="quarter" idx="21"/>
          </p:nvPr>
        </p:nvSpPr>
        <p:spPr>
          <a:xfrm>
            <a:off x="0" y="6912000"/>
            <a:ext cx="0" cy="0"/>
          </a:xfrm>
        </p:spPr>
        <p:txBody>
          <a:bodyPr/>
          <a:lstStyle>
            <a:lvl1pPr>
              <a:defRPr sz="100">
                <a:noFill/>
              </a:defRPr>
            </a:lvl1pPr>
          </a:lstStyle>
          <a:p>
            <a:endParaRPr lang="nb-NO" dirty="0"/>
          </a:p>
        </p:txBody>
      </p:sp>
      <p:sp>
        <p:nvSpPr>
          <p:cNvPr id="8" name="Slide Number Placeholder 7">
            <a:extLst>
              <a:ext uri="{FF2B5EF4-FFF2-40B4-BE49-F238E27FC236}">
                <a16:creationId xmlns:a16="http://schemas.microsoft.com/office/drawing/2014/main" id="{80A799D0-8C05-4F6B-B5F4-FD376952AD44}"/>
              </a:ext>
            </a:extLst>
          </p:cNvPr>
          <p:cNvSpPr>
            <a:spLocks noGrp="1"/>
          </p:cNvSpPr>
          <p:nvPr>
            <p:ph type="sldNum" sz="quarter" idx="22"/>
          </p:nvPr>
        </p:nvSpPr>
        <p:spPr>
          <a:xfrm>
            <a:off x="0" y="6912000"/>
            <a:ext cx="0" cy="0"/>
          </a:xfrm>
        </p:spPr>
        <p:txBody>
          <a:bodyPr/>
          <a:lstStyle>
            <a:lvl1pPr>
              <a:defRPr sz="100">
                <a:noFill/>
              </a:defRPr>
            </a:lvl1pPr>
          </a:lstStyle>
          <a:p>
            <a:fld id="{24C8C45C-947F-4981-8B3F-4F32E973C901}" type="slidenum">
              <a:rPr lang="nb-NO" smtClean="0"/>
              <a:pPr/>
              <a:t>‹#›</a:t>
            </a:fld>
            <a:endParaRPr lang="nb-NO" dirty="0"/>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2444525" y="2496488"/>
            <a:ext cx="7314106" cy="2027712"/>
          </a:xfrm>
        </p:spPr>
        <p:txBody>
          <a:bodyPr>
            <a:noAutofit/>
          </a:bodyPr>
          <a:lstStyle>
            <a:lvl1pPr>
              <a:lnSpc>
                <a:spcPct val="90000"/>
              </a:lnSpc>
              <a:defRPr sz="6600" b="0" spc="-150">
                <a:solidFill>
                  <a:schemeClr val="bg1"/>
                </a:solidFill>
              </a:defRPr>
            </a:lvl1pPr>
          </a:lstStyle>
          <a:p>
            <a:r>
              <a:rPr lang="nb-NO" dirty="0"/>
              <a:t>Tittel første linje</a:t>
            </a:r>
          </a:p>
        </p:txBody>
      </p:sp>
      <p:sp>
        <p:nvSpPr>
          <p:cNvPr id="9" name="Subtitle 2">
            <a:extLst>
              <a:ext uri="{FF2B5EF4-FFF2-40B4-BE49-F238E27FC236}">
                <a16:creationId xmlns:a16="http://schemas.microsoft.com/office/drawing/2014/main" id="{2CC6C05B-D088-43CE-A6BD-7E0CB4DC9AE3}"/>
              </a:ext>
            </a:extLst>
          </p:cNvPr>
          <p:cNvSpPr>
            <a:spLocks noGrp="1"/>
          </p:cNvSpPr>
          <p:nvPr>
            <p:ph type="subTitle" idx="18" hasCustomPrompt="1"/>
          </p:nvPr>
        </p:nvSpPr>
        <p:spPr>
          <a:xfrm>
            <a:off x="1488500" y="3384614"/>
            <a:ext cx="9301420" cy="1128199"/>
          </a:xfrm>
        </p:spPr>
        <p:txBody>
          <a:bodyPr/>
          <a:lstStyle>
            <a:lvl1pPr marL="0" indent="0" algn="l">
              <a:lnSpc>
                <a:spcPct val="90000"/>
              </a:lnSpc>
              <a:spcBef>
                <a:spcPts val="0"/>
              </a:spcBef>
              <a:buFont typeface="Arial" panose="020B0604020202020204" pitchFamily="34" charset="0"/>
              <a:buNone/>
              <a:defRPr sz="6600" b="1" spc="-15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grpSp>
        <p:nvGrpSpPr>
          <p:cNvPr id="30" name="Group 29">
            <a:extLst>
              <a:ext uri="{FF2B5EF4-FFF2-40B4-BE49-F238E27FC236}">
                <a16:creationId xmlns:a16="http://schemas.microsoft.com/office/drawing/2014/main" id="{8E36780A-552C-4899-A14E-D20C67326E17}"/>
              </a:ext>
            </a:extLst>
          </p:cNvPr>
          <p:cNvGrpSpPr/>
          <p:nvPr userDrawn="1"/>
        </p:nvGrpSpPr>
        <p:grpSpPr>
          <a:xfrm>
            <a:off x="2447962" y="2011043"/>
            <a:ext cx="841360" cy="3250791"/>
            <a:chOff x="1659408" y="1869757"/>
            <a:chExt cx="687632" cy="3250791"/>
          </a:xfrm>
        </p:grpSpPr>
        <p:cxnSp>
          <p:nvCxnSpPr>
            <p:cNvPr id="33" name="Straight Connector 32">
              <a:extLst>
                <a:ext uri="{FF2B5EF4-FFF2-40B4-BE49-F238E27FC236}">
                  <a16:creationId xmlns:a16="http://schemas.microsoft.com/office/drawing/2014/main" id="{8BD1B913-608C-477B-B1D5-60DE7F83A0A8}"/>
                </a:ext>
              </a:extLst>
            </p:cNvPr>
            <p:cNvCxnSpPr>
              <a:cxnSpLocks/>
            </p:cNvCxnSpPr>
            <p:nvPr userDrawn="1"/>
          </p:nvCxnSpPr>
          <p:spPr>
            <a:xfrm>
              <a:off x="1659408" y="1869757"/>
              <a:ext cx="6876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ED39FE-2A7F-4F00-92F1-6D28CD8DA8B9}"/>
                </a:ext>
              </a:extLst>
            </p:cNvPr>
            <p:cNvCxnSpPr>
              <a:cxnSpLocks/>
            </p:cNvCxnSpPr>
            <p:nvPr userDrawn="1"/>
          </p:nvCxnSpPr>
          <p:spPr>
            <a:xfrm>
              <a:off x="1659408" y="4555259"/>
              <a:ext cx="6876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CCE385-2370-4155-9797-3BE5658E1387}"/>
                </a:ext>
              </a:extLst>
            </p:cNvPr>
            <p:cNvCxnSpPr>
              <a:cxnSpLocks/>
            </p:cNvCxnSpPr>
            <p:nvPr userDrawn="1"/>
          </p:nvCxnSpPr>
          <p:spPr>
            <a:xfrm>
              <a:off x="1659408" y="5120548"/>
              <a:ext cx="6876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1">
            <a:extLst>
              <a:ext uri="{FF2B5EF4-FFF2-40B4-BE49-F238E27FC236}">
                <a16:creationId xmlns:a16="http://schemas.microsoft.com/office/drawing/2014/main" id="{3710B33A-635E-4D20-9F17-F67CE9F3308F}"/>
              </a:ext>
            </a:extLst>
          </p:cNvPr>
          <p:cNvSpPr>
            <a:spLocks noGrp="1"/>
          </p:cNvSpPr>
          <p:nvPr>
            <p:ph type="body" sz="quarter" idx="26" hasCustomPrompt="1"/>
          </p:nvPr>
        </p:nvSpPr>
        <p:spPr>
          <a:xfrm>
            <a:off x="2444400" y="831600"/>
            <a:ext cx="853200" cy="853200"/>
          </a:xfrm>
          <a:blipFill>
            <a:blip r:embed="rId2"/>
            <a:stretch>
              <a:fillRect/>
            </a:stretch>
          </a:blipFill>
        </p:spPr>
        <p:txBody>
          <a:bodyPr/>
          <a:lstStyle>
            <a:lvl1pPr marL="0" indent="0">
              <a:buNone/>
              <a:defRPr sz="100">
                <a:noFill/>
              </a:defRPr>
            </a:lvl1pPr>
            <a:lvl2pPr marL="0" indent="0">
              <a:buNone/>
              <a:defRPr sz="100"/>
            </a:lvl2pPr>
            <a:lvl3pPr marL="0" indent="0">
              <a:buNone/>
              <a:defRPr sz="100"/>
            </a:lvl3pPr>
            <a:lvl4pPr marL="0" indent="0">
              <a:buNone/>
              <a:defRPr sz="100"/>
            </a:lvl4pPr>
            <a:lvl5pPr marL="0" indent="0">
              <a:buNone/>
              <a:defRPr sz="100"/>
            </a:lvl5pPr>
          </a:lstStyle>
          <a:p>
            <a:pPr lvl="0"/>
            <a:r>
              <a:rPr lang="nb-NO" dirty="0"/>
              <a:t>.</a:t>
            </a:r>
          </a:p>
        </p:txBody>
      </p:sp>
      <p:sp>
        <p:nvSpPr>
          <p:cNvPr id="13" name="Text Placeholder 3">
            <a:extLst>
              <a:ext uri="{FF2B5EF4-FFF2-40B4-BE49-F238E27FC236}">
                <a16:creationId xmlns:a16="http://schemas.microsoft.com/office/drawing/2014/main" id="{9B3F2EC9-46C4-43A1-9BB9-891B762EA90B}"/>
              </a:ext>
            </a:extLst>
          </p:cNvPr>
          <p:cNvSpPr>
            <a:spLocks noGrp="1"/>
          </p:cNvSpPr>
          <p:nvPr>
            <p:ph type="body" sz="quarter" idx="25" hasCustomPrompt="1"/>
          </p:nvPr>
        </p:nvSpPr>
        <p:spPr>
          <a:xfrm>
            <a:off x="2447961" y="4765827"/>
            <a:ext cx="7307871" cy="196873"/>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nb-NO" dirty="0"/>
              <a:t>Klikk for å legge til dato eller tekst</a:t>
            </a:r>
          </a:p>
        </p:txBody>
      </p:sp>
      <p:sp>
        <p:nvSpPr>
          <p:cNvPr id="15" name="Text Placeholder 5">
            <a:extLst>
              <a:ext uri="{FF2B5EF4-FFF2-40B4-BE49-F238E27FC236}">
                <a16:creationId xmlns:a16="http://schemas.microsoft.com/office/drawing/2014/main" id="{A4E7A972-B5AD-4741-B71A-6E38B01C1925}"/>
              </a:ext>
            </a:extLst>
          </p:cNvPr>
          <p:cNvSpPr>
            <a:spLocks noGrp="1"/>
          </p:cNvSpPr>
          <p:nvPr>
            <p:ph type="body" sz="quarter" idx="19" hasCustomPrompt="1"/>
          </p:nvPr>
        </p:nvSpPr>
        <p:spPr>
          <a:xfrm>
            <a:off x="2438199" y="5008650"/>
            <a:ext cx="7320431" cy="260328"/>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dirty="0"/>
              <a:t>Klikk for å legge til presentatørens navn eller tekst</a:t>
            </a:r>
          </a:p>
        </p:txBody>
      </p:sp>
    </p:spTree>
    <p:extLst>
      <p:ext uri="{BB962C8B-B14F-4D97-AF65-F5344CB8AC3E}">
        <p14:creationId xmlns:p14="http://schemas.microsoft.com/office/powerpoint/2010/main" val="210496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 noProof="0" dirty="0" err="1">
              <a:noFill/>
            </a:endParaRPr>
          </a:p>
        </p:txBody>
      </p:sp>
      <p:grpSp>
        <p:nvGrpSpPr>
          <p:cNvPr id="14" name="Group 13">
            <a:extLst>
              <a:ext uri="{FF2B5EF4-FFF2-40B4-BE49-F238E27FC236}">
                <a16:creationId xmlns:a16="http://schemas.microsoft.com/office/drawing/2014/main" id="{F45386B7-21E5-4468-BC72-A4900681E763}"/>
              </a:ext>
            </a:extLst>
          </p:cNvPr>
          <p:cNvGrpSpPr/>
          <p:nvPr userDrawn="1"/>
        </p:nvGrpSpPr>
        <p:grpSpPr>
          <a:xfrm>
            <a:off x="2444525" y="818800"/>
            <a:ext cx="853566" cy="2048908"/>
            <a:chOff x="2444525" y="818800"/>
            <a:chExt cx="712415" cy="2048908"/>
          </a:xfrm>
        </p:grpSpPr>
        <p:cxnSp>
          <p:nvCxnSpPr>
            <p:cNvPr id="18" name="Straight Connector 17">
              <a:extLst>
                <a:ext uri="{FF2B5EF4-FFF2-40B4-BE49-F238E27FC236}">
                  <a16:creationId xmlns:a16="http://schemas.microsoft.com/office/drawing/2014/main" id="{312B61EB-78BF-4928-8C30-A37CC86EF275}"/>
                </a:ext>
              </a:extLst>
            </p:cNvPr>
            <p:cNvCxnSpPr>
              <a:cxnSpLocks/>
            </p:cNvCxnSpPr>
            <p:nvPr userDrawn="1"/>
          </p:nvCxnSpPr>
          <p:spPr>
            <a:xfrm>
              <a:off x="2444525" y="2867708"/>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C0673D-92E9-4460-9292-D6ACE8F4C379}"/>
                </a:ext>
              </a:extLst>
            </p:cNvPr>
            <p:cNvCxnSpPr>
              <a:cxnSpLocks/>
            </p:cNvCxnSpPr>
            <p:nvPr userDrawn="1"/>
          </p:nvCxnSpPr>
          <p:spPr>
            <a:xfrm>
              <a:off x="2444525" y="818800"/>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2425069" y="1404288"/>
            <a:ext cx="9226930" cy="973151"/>
          </a:xfrm>
        </p:spPr>
        <p:txBody>
          <a:bodyPr/>
          <a:lstStyle>
            <a:lvl1pPr>
              <a:lnSpc>
                <a:spcPct val="83000"/>
              </a:lnSpc>
              <a:defRPr sz="6600"/>
            </a:lvl1pPr>
          </a:lstStyle>
          <a:p>
            <a:r>
              <a:rPr lang="nb-NO" dirty="0"/>
              <a:t>Agenda</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44525" y="3477180"/>
            <a:ext cx="8258400" cy="2561670"/>
          </a:xfrm>
        </p:spPr>
        <p:txBody>
          <a:bodyPr/>
          <a:lstStyle>
            <a:lvl1pPr marL="0" indent="0">
              <a:lnSpc>
                <a:spcPct val="90000"/>
              </a:lnSpc>
              <a:spcBef>
                <a:spcPts val="0"/>
              </a:spcBef>
              <a:spcAft>
                <a:spcPts val="1200"/>
              </a:spcAft>
              <a:buFont typeface="Arial" panose="020B0604020202020204" pitchFamily="34" charset="0"/>
              <a:buChar char="​"/>
              <a:defRPr sz="1600">
                <a:solidFill>
                  <a:schemeClr val="tx1"/>
                </a:solidFill>
              </a:defRPr>
            </a:lvl1pPr>
            <a:lvl2pPr marL="216000">
              <a:lnSpc>
                <a:spcPct val="90000"/>
              </a:lnSpc>
              <a:spcBef>
                <a:spcPts val="0"/>
              </a:spcBef>
              <a:spcAft>
                <a:spcPts val="1200"/>
              </a:spcAft>
              <a:defRPr sz="1400">
                <a:solidFill>
                  <a:schemeClr val="tx1"/>
                </a:solidFill>
              </a:defRPr>
            </a:lvl2pPr>
            <a:lvl3pPr marL="432000">
              <a:lnSpc>
                <a:spcPct val="90000"/>
              </a:lnSpc>
              <a:spcBef>
                <a:spcPts val="0"/>
              </a:spcBef>
              <a:spcAft>
                <a:spcPts val="1200"/>
              </a:spcAft>
              <a:defRPr sz="1200">
                <a:solidFill>
                  <a:schemeClr val="tx1"/>
                </a:solidFill>
              </a:defRPr>
            </a:lvl3pPr>
            <a:lvl4pPr>
              <a:lnSpc>
                <a:spcPct val="90000"/>
              </a:lnSpc>
              <a:spcBef>
                <a:spcPts val="0"/>
              </a:spcBef>
              <a:spcAft>
                <a:spcPts val="1200"/>
              </a:spcAft>
              <a:defRPr sz="1600">
                <a:solidFill>
                  <a:schemeClr val="tx1"/>
                </a:solidFill>
              </a:defRPr>
            </a:lvl4pPr>
            <a:lvl5pPr>
              <a:lnSpc>
                <a:spcPct val="90000"/>
              </a:lnSpc>
              <a:spcBef>
                <a:spcPts val="0"/>
              </a:spcBef>
              <a:spcAft>
                <a:spcPts val="1200"/>
              </a:spcAft>
              <a:defRPr sz="1600">
                <a:solidFill>
                  <a:schemeClr val="tx1"/>
                </a:solidFill>
              </a:defRPr>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3477180"/>
            <a:ext cx="679449" cy="2561670"/>
          </a:xfrm>
        </p:spPr>
        <p:txBody>
          <a:bodyPr/>
          <a:lstStyle>
            <a:lvl1pPr marL="0" indent="0" algn="l">
              <a:lnSpc>
                <a:spcPct val="90000"/>
              </a:lnSpc>
              <a:spcBef>
                <a:spcPts val="0"/>
              </a:spcBef>
              <a:spcAft>
                <a:spcPts val="1200"/>
              </a:spcAft>
              <a:buNone/>
              <a:defRPr sz="1600" spc="0" baseline="0">
                <a:solidFill>
                  <a:schemeClr val="tx1"/>
                </a:solidFill>
                <a:latin typeface="+mj-lt"/>
              </a:defRPr>
            </a:lvl1pPr>
            <a:lvl2pPr marL="0" indent="0" algn="l">
              <a:lnSpc>
                <a:spcPct val="90000"/>
              </a:lnSpc>
              <a:spcBef>
                <a:spcPts val="0"/>
              </a:spcBef>
              <a:spcAft>
                <a:spcPts val="1200"/>
              </a:spcAft>
              <a:buNone/>
              <a:defRPr sz="1400" spc="0" baseline="0">
                <a:solidFill>
                  <a:schemeClr val="tx1"/>
                </a:solidFill>
              </a:defRPr>
            </a:lvl2pPr>
          </a:lstStyle>
          <a:p>
            <a:pPr lvl="0"/>
            <a:r>
              <a:rPr lang="nb-NO" dirty="0"/>
              <a:t>01.</a:t>
            </a:r>
          </a:p>
          <a:p>
            <a:pPr lvl="1"/>
            <a:r>
              <a:rPr lang="nb-NO" dirty="0"/>
              <a:t>2</a:t>
            </a:r>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5" name="Footer" descr="{&quot;templafy&quot;:{&quot;id&quot;:&quot;e6167079-f3d3-4107-b4ec-d751285ef86d&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5" name="Date Placeholder 4" hidden="1">
            <a:extLst>
              <a:ext uri="{FF2B5EF4-FFF2-40B4-BE49-F238E27FC236}">
                <a16:creationId xmlns:a16="http://schemas.microsoft.com/office/drawing/2014/main" id="{F2C7DFE2-5155-4259-92C6-0E5F6E3D1CAE}"/>
              </a:ext>
            </a:extLst>
          </p:cNvPr>
          <p:cNvSpPr>
            <a:spLocks noGrp="1"/>
          </p:cNvSpPr>
          <p:nvPr>
            <p:ph type="dt" sz="half" idx="16"/>
          </p:nvPr>
        </p:nvSpPr>
        <p:spPr>
          <a:xfrm>
            <a:off x="0" y="6856915"/>
            <a:ext cx="0" cy="0"/>
          </a:xfrm>
          <a:prstGeom prst="rect">
            <a:avLst/>
          </a:prstGeom>
        </p:spPr>
        <p:txBody>
          <a:bodyPr/>
          <a:lstStyle/>
          <a:p>
            <a:fld id="{89C9CA02-BD4E-4B44-8A13-71D08F4ED35B}" type="datetime3">
              <a:rPr lang="nb-NO" smtClean="0"/>
              <a:t>2021.04.25</a:t>
            </a:fld>
            <a:endParaRPr lang="nb-NO" dirty="0"/>
          </a:p>
        </p:txBody>
      </p:sp>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a:off x="0" y="6856915"/>
            <a:ext cx="0" cy="0"/>
          </a:xfrm>
        </p:spPr>
        <p:txBody>
          <a:bodyPr/>
          <a:lstStyle/>
          <a:p>
            <a:endParaRPr lang="nb-NO" dirty="0"/>
          </a:p>
        </p:txBody>
      </p:sp>
      <p:sp>
        <p:nvSpPr>
          <p:cNvPr id="26" name="Date_GeneralDate" hidden="1">
            <a:extLst>
              <a:ext uri="{FF2B5EF4-FFF2-40B4-BE49-F238E27FC236}">
                <a16:creationId xmlns:a16="http://schemas.microsoft.com/office/drawing/2014/main" id="{F1B95CA8-B641-40EB-A587-D85F377F9C17}"/>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nb-NO" smtClean="0"/>
              <a:pPr/>
              <a:t>2021.04.25</a:t>
            </a:fld>
            <a:endParaRPr lang="nb-NO" dirty="0"/>
          </a:p>
        </p:txBody>
      </p:sp>
      <p:sp>
        <p:nvSpPr>
          <p:cNvPr id="17" name="text" descr="{&quot;templafy&quot;:{&quot;id&quot;:&quot;1056aead-fd8b-41a5-8209-9626c037df71&quot;}}" title="UserProfile.Office.PowerPointFooter">
            <a:extLst>
              <a:ext uri="{FF2B5EF4-FFF2-40B4-BE49-F238E27FC236}">
                <a16:creationId xmlns:a16="http://schemas.microsoft.com/office/drawing/2014/main" id="{91CA267A-B019-45BA-A719-7C98CDE60426}"/>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accent1"/>
                </a:solidFill>
                <a:latin typeface="+mj-lt"/>
              </a:rPr>
              <a:t>© Veidekke</a:t>
            </a:r>
          </a:p>
        </p:txBody>
      </p:sp>
    </p:spTree>
    <p:extLst>
      <p:ext uri="{BB962C8B-B14F-4D97-AF65-F5344CB8AC3E}">
        <p14:creationId xmlns:p14="http://schemas.microsoft.com/office/powerpoint/2010/main" val="388610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 noProof="0" dirty="0" err="1">
              <a:noFill/>
            </a:endParaRPr>
          </a:p>
        </p:txBody>
      </p:sp>
      <p:grpSp>
        <p:nvGrpSpPr>
          <p:cNvPr id="14" name="Group 13">
            <a:extLst>
              <a:ext uri="{FF2B5EF4-FFF2-40B4-BE49-F238E27FC236}">
                <a16:creationId xmlns:a16="http://schemas.microsoft.com/office/drawing/2014/main" id="{F45386B7-21E5-4468-BC72-A4900681E763}"/>
              </a:ext>
            </a:extLst>
          </p:cNvPr>
          <p:cNvGrpSpPr/>
          <p:nvPr userDrawn="1"/>
        </p:nvGrpSpPr>
        <p:grpSpPr>
          <a:xfrm>
            <a:off x="2444525" y="818800"/>
            <a:ext cx="853566" cy="1229758"/>
            <a:chOff x="2444525" y="818800"/>
            <a:chExt cx="712415" cy="1229758"/>
          </a:xfrm>
        </p:grpSpPr>
        <p:cxnSp>
          <p:nvCxnSpPr>
            <p:cNvPr id="18" name="Straight Connector 17">
              <a:extLst>
                <a:ext uri="{FF2B5EF4-FFF2-40B4-BE49-F238E27FC236}">
                  <a16:creationId xmlns:a16="http://schemas.microsoft.com/office/drawing/2014/main" id="{312B61EB-78BF-4928-8C30-A37CC86EF275}"/>
                </a:ext>
              </a:extLst>
            </p:cNvPr>
            <p:cNvCxnSpPr>
              <a:cxnSpLocks/>
            </p:cNvCxnSpPr>
            <p:nvPr userDrawn="1"/>
          </p:nvCxnSpPr>
          <p:spPr>
            <a:xfrm>
              <a:off x="2444525" y="2048558"/>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C0673D-92E9-4460-9292-D6ACE8F4C379}"/>
                </a:ext>
              </a:extLst>
            </p:cNvPr>
            <p:cNvCxnSpPr>
              <a:cxnSpLocks/>
            </p:cNvCxnSpPr>
            <p:nvPr userDrawn="1"/>
          </p:nvCxnSpPr>
          <p:spPr>
            <a:xfrm>
              <a:off x="2444525" y="818800"/>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2425069" y="1206589"/>
            <a:ext cx="9226930" cy="973151"/>
          </a:xfrm>
        </p:spPr>
        <p:txBody>
          <a:bodyPr/>
          <a:lstStyle>
            <a:lvl1pPr>
              <a:lnSpc>
                <a:spcPct val="83000"/>
              </a:lnSpc>
              <a:defRPr sz="4400"/>
            </a:lvl1pPr>
          </a:lstStyle>
          <a:p>
            <a:r>
              <a:rPr lang="nb-NO" dirty="0"/>
              <a:t>Agenda </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44525" y="2813050"/>
            <a:ext cx="8258400" cy="3225800"/>
          </a:xfrm>
        </p:spPr>
        <p:txBody>
          <a:bodyPr/>
          <a:lstStyle>
            <a:lvl1pPr marL="0" indent="0">
              <a:lnSpc>
                <a:spcPct val="90000"/>
              </a:lnSpc>
              <a:spcBef>
                <a:spcPts val="0"/>
              </a:spcBef>
              <a:spcAft>
                <a:spcPts val="1200"/>
              </a:spcAft>
              <a:buFont typeface="Arial" panose="020B0604020202020204" pitchFamily="34" charset="0"/>
              <a:buChar char="​"/>
              <a:defRPr sz="1600">
                <a:solidFill>
                  <a:schemeClr val="tx1"/>
                </a:solidFill>
              </a:defRPr>
            </a:lvl1pPr>
            <a:lvl2pPr marL="216000">
              <a:lnSpc>
                <a:spcPct val="90000"/>
              </a:lnSpc>
              <a:spcBef>
                <a:spcPts val="0"/>
              </a:spcBef>
              <a:spcAft>
                <a:spcPts val="1200"/>
              </a:spcAft>
              <a:defRPr sz="1400">
                <a:solidFill>
                  <a:schemeClr val="tx1"/>
                </a:solidFill>
              </a:defRPr>
            </a:lvl2pPr>
            <a:lvl3pPr marL="432000">
              <a:lnSpc>
                <a:spcPct val="90000"/>
              </a:lnSpc>
              <a:spcBef>
                <a:spcPts val="0"/>
              </a:spcBef>
              <a:spcAft>
                <a:spcPts val="1200"/>
              </a:spcAft>
              <a:defRPr sz="1200">
                <a:solidFill>
                  <a:schemeClr val="tx1"/>
                </a:solidFill>
              </a:defRPr>
            </a:lvl3pPr>
            <a:lvl4pPr>
              <a:lnSpc>
                <a:spcPct val="90000"/>
              </a:lnSpc>
              <a:spcBef>
                <a:spcPts val="0"/>
              </a:spcBef>
              <a:spcAft>
                <a:spcPts val="1200"/>
              </a:spcAft>
              <a:defRPr sz="1600">
                <a:solidFill>
                  <a:schemeClr val="tx1"/>
                </a:solidFill>
              </a:defRPr>
            </a:lvl4pPr>
            <a:lvl5pPr>
              <a:lnSpc>
                <a:spcPct val="90000"/>
              </a:lnSpc>
              <a:spcBef>
                <a:spcPts val="0"/>
              </a:spcBef>
              <a:spcAft>
                <a:spcPts val="1200"/>
              </a:spcAft>
              <a:defRPr sz="1600">
                <a:solidFill>
                  <a:schemeClr val="tx1"/>
                </a:solidFill>
              </a:defRPr>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534939" y="2813050"/>
            <a:ext cx="1632000" cy="3225800"/>
          </a:xfrm>
        </p:spPr>
        <p:txBody>
          <a:bodyPr/>
          <a:lstStyle>
            <a:lvl1pPr marL="0" indent="0" algn="l">
              <a:lnSpc>
                <a:spcPct val="90000"/>
              </a:lnSpc>
              <a:spcBef>
                <a:spcPts val="0"/>
              </a:spcBef>
              <a:spcAft>
                <a:spcPts val="1200"/>
              </a:spcAft>
              <a:buNone/>
              <a:defRPr sz="1600" spc="0" baseline="0">
                <a:solidFill>
                  <a:schemeClr val="tx1"/>
                </a:solidFill>
                <a:latin typeface="+mj-lt"/>
              </a:defRPr>
            </a:lvl1pPr>
            <a:lvl2pPr marL="0" indent="0" algn="l">
              <a:lnSpc>
                <a:spcPct val="90000"/>
              </a:lnSpc>
              <a:spcBef>
                <a:spcPts val="0"/>
              </a:spcBef>
              <a:spcAft>
                <a:spcPts val="1200"/>
              </a:spcAft>
              <a:buNone/>
              <a:defRPr sz="1400" spc="0" baseline="0">
                <a:solidFill>
                  <a:schemeClr val="tx1"/>
                </a:solidFill>
              </a:defRPr>
            </a:lvl2pPr>
          </a:lstStyle>
          <a:p>
            <a:pPr lvl="0"/>
            <a:r>
              <a:rPr lang="nb-NO" dirty="0"/>
              <a:t>09.00-10.00</a:t>
            </a:r>
          </a:p>
          <a:p>
            <a:pPr lvl="1"/>
            <a:r>
              <a:rPr lang="nb-NO" dirty="0"/>
              <a:t>A</a:t>
            </a:r>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5" name="Footer" descr="{&quot;templafy&quot;:{&quot;id&quot;:&quot;2ef558ee-379e-44a5-8c79-c7d2a07f56e8&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5" name="Date Placeholder 4" hidden="1">
            <a:extLst>
              <a:ext uri="{FF2B5EF4-FFF2-40B4-BE49-F238E27FC236}">
                <a16:creationId xmlns:a16="http://schemas.microsoft.com/office/drawing/2014/main" id="{F2C7DFE2-5155-4259-92C6-0E5F6E3D1CAE}"/>
              </a:ext>
            </a:extLst>
          </p:cNvPr>
          <p:cNvSpPr>
            <a:spLocks noGrp="1"/>
          </p:cNvSpPr>
          <p:nvPr>
            <p:ph type="dt" sz="half" idx="16"/>
          </p:nvPr>
        </p:nvSpPr>
        <p:spPr>
          <a:xfrm>
            <a:off x="0" y="6856915"/>
            <a:ext cx="0" cy="0"/>
          </a:xfrm>
          <a:prstGeom prst="rect">
            <a:avLst/>
          </a:prstGeom>
        </p:spPr>
        <p:txBody>
          <a:bodyPr/>
          <a:lstStyle/>
          <a:p>
            <a:fld id="{89C9CA02-BD4E-4B44-8A13-71D08F4ED35B}" type="datetime3">
              <a:rPr lang="nb-NO" smtClean="0"/>
              <a:t>2021.04.25</a:t>
            </a:fld>
            <a:endParaRPr lang="nb-NO" dirty="0"/>
          </a:p>
        </p:txBody>
      </p:sp>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a:off x="0" y="6856915"/>
            <a:ext cx="0" cy="0"/>
          </a:xfrm>
        </p:spPr>
        <p:txBody>
          <a:bodyPr/>
          <a:lstStyle/>
          <a:p>
            <a:endParaRPr lang="nb-NO" dirty="0"/>
          </a:p>
        </p:txBody>
      </p:sp>
      <p:sp>
        <p:nvSpPr>
          <p:cNvPr id="26" name="Date_GeneralDate" hidden="1">
            <a:extLst>
              <a:ext uri="{FF2B5EF4-FFF2-40B4-BE49-F238E27FC236}">
                <a16:creationId xmlns:a16="http://schemas.microsoft.com/office/drawing/2014/main" id="{F1B95CA8-B641-40EB-A587-D85F377F9C17}"/>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nb-NO" smtClean="0"/>
              <a:pPr/>
              <a:t>2021.04.25</a:t>
            </a:fld>
            <a:endParaRPr lang="nb-NO" dirty="0"/>
          </a:p>
        </p:txBody>
      </p:sp>
      <p:sp>
        <p:nvSpPr>
          <p:cNvPr id="15" name="text" descr="{&quot;templafy&quot;:{&quot;id&quot;:&quot;e43de33b-b58a-4dfc-b664-7fa76595cb4e&quot;}}" title="UserProfile.Office.PowerPointFooter">
            <a:extLst>
              <a:ext uri="{FF2B5EF4-FFF2-40B4-BE49-F238E27FC236}">
                <a16:creationId xmlns:a16="http://schemas.microsoft.com/office/drawing/2014/main" id="{B133D34F-6454-42ED-A8DD-36791B5B9D6D}"/>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accent1"/>
                </a:solidFill>
                <a:latin typeface="+mj-lt"/>
              </a:rPr>
              <a:t>© Veidekke</a:t>
            </a:r>
          </a:p>
        </p:txBody>
      </p:sp>
    </p:spTree>
    <p:extLst>
      <p:ext uri="{BB962C8B-B14F-4D97-AF65-F5344CB8AC3E}">
        <p14:creationId xmlns:p14="http://schemas.microsoft.com/office/powerpoint/2010/main" val="152699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tel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E3F15EBE-5A71-4B4C-AEDC-27C8E3F3BA03}"/>
              </a:ext>
            </a:extLst>
          </p:cNvPr>
          <p:cNvSpPr/>
          <p:nvPr userDrawn="1"/>
        </p:nvSpPr>
        <p:spPr>
          <a:xfrm>
            <a:off x="0" y="0"/>
            <a:ext cx="121932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 noProof="0" dirty="0" err="1">
              <a:noFill/>
            </a:endParaRPr>
          </a:p>
        </p:txBody>
      </p:sp>
      <p:sp>
        <p:nvSpPr>
          <p:cNvPr id="9" name="Title 1">
            <a:extLst>
              <a:ext uri="{FF2B5EF4-FFF2-40B4-BE49-F238E27FC236}">
                <a16:creationId xmlns:a16="http://schemas.microsoft.com/office/drawing/2014/main" id="{9CC8C595-8C60-4B1C-9A07-C360DED0D599}"/>
              </a:ext>
            </a:extLst>
          </p:cNvPr>
          <p:cNvSpPr>
            <a:spLocks noGrp="1"/>
          </p:cNvSpPr>
          <p:nvPr>
            <p:ph type="title"/>
          </p:nvPr>
        </p:nvSpPr>
        <p:spPr>
          <a:xfrm>
            <a:off x="1488500" y="2222368"/>
            <a:ext cx="7318000" cy="2355934"/>
          </a:xfrm>
          <a:prstGeom prst="rect">
            <a:avLst/>
          </a:prstGeom>
        </p:spPr>
        <p:txBody>
          <a:bodyPr anchor="t" anchorCtr="0">
            <a:noAutofit/>
          </a:bodyPr>
          <a:lstStyle>
            <a:lvl1pPr>
              <a:lnSpc>
                <a:spcPct val="90000"/>
              </a:lnSpc>
              <a:defRPr sz="6600">
                <a:solidFill>
                  <a:schemeClr val="bg1"/>
                </a:solidFill>
                <a:latin typeface="+mn-lt"/>
              </a:defRPr>
            </a:lvl1pPr>
          </a:lstStyle>
          <a:p>
            <a:r>
              <a:rPr lang="nb-NO" dirty="0"/>
              <a:t>Click to edit Master title style</a:t>
            </a:r>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9"/>
            <a:ext cx="1234730" cy="842988"/>
          </a:xfrm>
        </p:spPr>
        <p:txBody>
          <a:bodyPr wrap="square">
            <a:spAutoFit/>
          </a:bodyPr>
          <a:lstStyle>
            <a:lvl1pPr marL="0" indent="0" algn="ctr">
              <a:lnSpc>
                <a:spcPct val="83000"/>
              </a:lnSpc>
              <a:spcBef>
                <a:spcPts val="0"/>
              </a:spcBef>
              <a:buNone/>
              <a:defRPr sz="6600" spc="-150" baseline="0">
                <a:solidFill>
                  <a:schemeClr val="bg1"/>
                </a:solidFill>
                <a:latin typeface="+mj-lt"/>
              </a:defRPr>
            </a:lvl1pPr>
            <a:lvl2pPr marL="0" indent="0" algn="l">
              <a:lnSpc>
                <a:spcPct val="83000"/>
              </a:lnSpc>
              <a:spcBef>
                <a:spcPts val="0"/>
              </a:spcBef>
              <a:buNone/>
              <a:defRPr sz="13800">
                <a:solidFill>
                  <a:schemeClr val="bg1"/>
                </a:solidFill>
              </a:defRPr>
            </a:lvl2pPr>
          </a:lstStyle>
          <a:p>
            <a:pPr lvl="0"/>
            <a:r>
              <a:rPr lang="nb-NO" dirty="0"/>
              <a:t>02</a:t>
            </a:r>
          </a:p>
        </p:txBody>
      </p:sp>
      <p:grpSp>
        <p:nvGrpSpPr>
          <p:cNvPr id="33" name="Group 32">
            <a:extLst>
              <a:ext uri="{FF2B5EF4-FFF2-40B4-BE49-F238E27FC236}">
                <a16:creationId xmlns:a16="http://schemas.microsoft.com/office/drawing/2014/main" id="{866851DA-D782-44BB-9636-3DC6F72602BB}"/>
              </a:ext>
            </a:extLst>
          </p:cNvPr>
          <p:cNvGrpSpPr/>
          <p:nvPr userDrawn="1"/>
        </p:nvGrpSpPr>
        <p:grpSpPr>
          <a:xfrm>
            <a:off x="2444525" y="818800"/>
            <a:ext cx="853566" cy="5208657"/>
            <a:chOff x="2444525" y="818800"/>
            <a:chExt cx="712415" cy="5208657"/>
          </a:xfrm>
        </p:grpSpPr>
        <p:cxnSp>
          <p:nvCxnSpPr>
            <p:cNvPr id="35" name="Straight Connector 34">
              <a:extLst>
                <a:ext uri="{FF2B5EF4-FFF2-40B4-BE49-F238E27FC236}">
                  <a16:creationId xmlns:a16="http://schemas.microsoft.com/office/drawing/2014/main" id="{6DFF235B-B7F1-4A1F-8323-6FE8A2B98DA2}"/>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708611-DCD8-46AD-9B6C-54E36C061C75}"/>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91FAC823-8F2F-426F-857B-D7C9F232DCB1}"/>
              </a:ext>
            </a:extLst>
          </p:cNvPr>
          <p:cNvSpPr>
            <a:spLocks noGrp="1"/>
          </p:cNvSpPr>
          <p:nvPr>
            <p:ph type="sldNum" sz="quarter" idx="18"/>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6" name="Footer" descr="{&quot;templafy&quot;:{&quot;id&quot;:&quot;9d110892-49ed-49d9-9f5d-930e62011e5e&quot;}}" title="Footer">
            <a:extLst>
              <a:ext uri="{FF2B5EF4-FFF2-40B4-BE49-F238E27FC236}">
                <a16:creationId xmlns:a16="http://schemas.microsoft.com/office/drawing/2014/main" id="{40DF9492-960A-467F-9B9D-AB40F719F608}"/>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3" name="Date Placeholder 2" hidden="1">
            <a:extLst>
              <a:ext uri="{FF2B5EF4-FFF2-40B4-BE49-F238E27FC236}">
                <a16:creationId xmlns:a16="http://schemas.microsoft.com/office/drawing/2014/main" id="{238A59D2-BAC6-49B2-914A-F6B2FC17FAA0}"/>
              </a:ext>
            </a:extLst>
          </p:cNvPr>
          <p:cNvSpPr>
            <a:spLocks noGrp="1"/>
          </p:cNvSpPr>
          <p:nvPr>
            <p:ph type="dt" sz="half" idx="16"/>
          </p:nvPr>
        </p:nvSpPr>
        <p:spPr>
          <a:xfrm>
            <a:off x="0" y="6856915"/>
            <a:ext cx="0" cy="0"/>
          </a:xfrm>
          <a:prstGeom prst="rect">
            <a:avLst/>
          </a:prstGeom>
        </p:spPr>
        <p:txBody>
          <a:bodyPr/>
          <a:lstStyle/>
          <a:p>
            <a:fld id="{6C60C497-A0CE-40A7-A3C5-43E5827A8A7E}" type="datetime3">
              <a:rPr lang="nb-NO" smtClean="0"/>
              <a:t>2021.04.25</a:t>
            </a:fld>
            <a:endParaRPr lang="nb-NO" dirty="0"/>
          </a:p>
        </p:txBody>
      </p:sp>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nb-NO" dirty="0"/>
          </a:p>
        </p:txBody>
      </p:sp>
      <p:sp>
        <p:nvSpPr>
          <p:cNvPr id="14" name="Date_GeneralDate" hidden="1">
            <a:extLst>
              <a:ext uri="{FF2B5EF4-FFF2-40B4-BE49-F238E27FC236}">
                <a16:creationId xmlns:a16="http://schemas.microsoft.com/office/drawing/2014/main" id="{CB5BCAAB-6B64-4014-9266-FA789153954E}"/>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nb-NO" smtClean="0"/>
              <a:pPr/>
              <a:t>2021.04.25</a:t>
            </a:fld>
            <a:endParaRPr lang="nb-NO" dirty="0"/>
          </a:p>
        </p:txBody>
      </p:sp>
      <p:sp>
        <p:nvSpPr>
          <p:cNvPr id="17" name="text" descr="{&quot;templafy&quot;:{&quot;id&quot;:&quot;afc6c0bb-6352-4fe2-966c-4ff16a352b62&quot;}}" title="UserProfile.Office.PowerPointFooter">
            <a:extLst>
              <a:ext uri="{FF2B5EF4-FFF2-40B4-BE49-F238E27FC236}">
                <a16:creationId xmlns:a16="http://schemas.microsoft.com/office/drawing/2014/main" id="{8395B4F4-369C-488F-B767-C1B5340FFBAF}"/>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20497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4A2561-7C1B-4D8F-B5B5-4E1FF576471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98A2117-3577-495F-A3AE-823D4AC5863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5848746-0521-4678-8DFF-CAD0605B1E86}"/>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5" name="Plassholder for bunntekst 4">
            <a:extLst>
              <a:ext uri="{FF2B5EF4-FFF2-40B4-BE49-F238E27FC236}">
                <a16:creationId xmlns:a16="http://schemas.microsoft.com/office/drawing/2014/main" id="{1F51E5BF-2DB8-4FDE-BAC3-D77E84BEC94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80635DB-E9C7-46FD-8281-E1E99F38A5B2}"/>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2535978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tel (B)">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E3F15EBE-5A71-4B4C-AEDC-27C8E3F3BA03}"/>
              </a:ext>
            </a:extLst>
          </p:cNvPr>
          <p:cNvSpPr/>
          <p:nvPr userDrawn="1"/>
        </p:nvSpPr>
        <p:spPr>
          <a:xfrm>
            <a:off x="0" y="0"/>
            <a:ext cx="121932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 noProof="0" dirty="0" err="1">
              <a:noFill/>
            </a:endParaRPr>
          </a:p>
        </p:txBody>
      </p:sp>
      <p:sp>
        <p:nvSpPr>
          <p:cNvPr id="9" name="Title 1">
            <a:extLst>
              <a:ext uri="{FF2B5EF4-FFF2-40B4-BE49-F238E27FC236}">
                <a16:creationId xmlns:a16="http://schemas.microsoft.com/office/drawing/2014/main" id="{9CC8C595-8C60-4B1C-9A07-C360DED0D599}"/>
              </a:ext>
            </a:extLst>
          </p:cNvPr>
          <p:cNvSpPr>
            <a:spLocks noGrp="1"/>
          </p:cNvSpPr>
          <p:nvPr>
            <p:ph type="title"/>
          </p:nvPr>
        </p:nvSpPr>
        <p:spPr>
          <a:xfrm>
            <a:off x="1488500" y="2222368"/>
            <a:ext cx="7318000" cy="2355934"/>
          </a:xfrm>
          <a:prstGeom prst="rect">
            <a:avLst/>
          </a:prstGeom>
        </p:spPr>
        <p:txBody>
          <a:bodyPr anchor="t" anchorCtr="0">
            <a:noAutofit/>
          </a:bodyPr>
          <a:lstStyle>
            <a:lvl1pPr>
              <a:lnSpc>
                <a:spcPct val="90000"/>
              </a:lnSpc>
              <a:defRPr sz="6600">
                <a:solidFill>
                  <a:schemeClr val="bg1"/>
                </a:solidFill>
                <a:latin typeface="+mn-lt"/>
              </a:defRPr>
            </a:lvl1pPr>
          </a:lstStyle>
          <a:p>
            <a:r>
              <a:rPr lang="nb-NO" dirty="0"/>
              <a:t>Click to edit Master title style</a:t>
            </a:r>
          </a:p>
        </p:txBody>
      </p:sp>
      <p:sp>
        <p:nvSpPr>
          <p:cNvPr id="41" name="Text Placeholder 10">
            <a:extLst>
              <a:ext uri="{FF2B5EF4-FFF2-40B4-BE49-F238E27FC236}">
                <a16:creationId xmlns:a16="http://schemas.microsoft.com/office/drawing/2014/main" id="{8F04B620-FA5D-4C9D-9D3E-80240B393E8F}"/>
              </a:ext>
            </a:extLst>
          </p:cNvPr>
          <p:cNvSpPr>
            <a:spLocks noGrp="1"/>
          </p:cNvSpPr>
          <p:nvPr>
            <p:ph type="body" sz="quarter" idx="15" hasCustomPrompt="1"/>
          </p:nvPr>
        </p:nvSpPr>
        <p:spPr>
          <a:xfrm>
            <a:off x="2253943" y="1404289"/>
            <a:ext cx="1234730" cy="842988"/>
          </a:xfrm>
        </p:spPr>
        <p:txBody>
          <a:bodyPr wrap="square">
            <a:spAutoFit/>
          </a:bodyPr>
          <a:lstStyle>
            <a:lvl1pPr marL="0" indent="0" algn="ctr">
              <a:lnSpc>
                <a:spcPct val="83000"/>
              </a:lnSpc>
              <a:spcBef>
                <a:spcPts val="0"/>
              </a:spcBef>
              <a:buNone/>
              <a:defRPr sz="6600" spc="-150" baseline="0">
                <a:solidFill>
                  <a:schemeClr val="bg1"/>
                </a:solidFill>
                <a:latin typeface="+mj-lt"/>
              </a:defRPr>
            </a:lvl1pPr>
            <a:lvl2pPr marL="0" indent="0" algn="l">
              <a:lnSpc>
                <a:spcPct val="83000"/>
              </a:lnSpc>
              <a:spcBef>
                <a:spcPts val="0"/>
              </a:spcBef>
              <a:buNone/>
              <a:defRPr sz="13800">
                <a:solidFill>
                  <a:schemeClr val="bg1"/>
                </a:solidFill>
              </a:defRPr>
            </a:lvl2pPr>
          </a:lstStyle>
          <a:p>
            <a:pPr lvl="0"/>
            <a:r>
              <a:rPr lang="nb-NO" dirty="0"/>
              <a:t>02</a:t>
            </a:r>
          </a:p>
        </p:txBody>
      </p:sp>
      <p:grpSp>
        <p:nvGrpSpPr>
          <p:cNvPr id="42" name="Group 41">
            <a:extLst>
              <a:ext uri="{FF2B5EF4-FFF2-40B4-BE49-F238E27FC236}">
                <a16:creationId xmlns:a16="http://schemas.microsoft.com/office/drawing/2014/main" id="{8EFB8D51-A2D0-4FFA-A41B-B98735CDCDED}"/>
              </a:ext>
            </a:extLst>
          </p:cNvPr>
          <p:cNvGrpSpPr/>
          <p:nvPr userDrawn="1"/>
        </p:nvGrpSpPr>
        <p:grpSpPr>
          <a:xfrm>
            <a:off x="2444525" y="818800"/>
            <a:ext cx="853566" cy="5208657"/>
            <a:chOff x="2444525" y="818800"/>
            <a:chExt cx="712415" cy="5208657"/>
          </a:xfrm>
        </p:grpSpPr>
        <p:cxnSp>
          <p:nvCxnSpPr>
            <p:cNvPr id="43" name="Straight Connector 42">
              <a:extLst>
                <a:ext uri="{FF2B5EF4-FFF2-40B4-BE49-F238E27FC236}">
                  <a16:creationId xmlns:a16="http://schemas.microsoft.com/office/drawing/2014/main" id="{AF124958-D894-4391-8479-A11774632DB8}"/>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D413478-AB2A-48AC-B6EA-622A5387F76B}"/>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67271DC8-C007-49F9-82B9-ACFEDBFC0037}"/>
              </a:ext>
            </a:extLst>
          </p:cNvPr>
          <p:cNvSpPr>
            <a:spLocks noGrp="1"/>
          </p:cNvSpPr>
          <p:nvPr>
            <p:ph type="sldNum" sz="quarter" idx="18"/>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a0d45d21-1e86-4127-bf2e-e84851c7eefc&quot;}}" title="Footer">
            <a:extLst>
              <a:ext uri="{FF2B5EF4-FFF2-40B4-BE49-F238E27FC236}">
                <a16:creationId xmlns:a16="http://schemas.microsoft.com/office/drawing/2014/main" id="{F0813C1E-A5F6-44D2-9F83-5C2BA80E007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3" name="Date Placeholder 2" hidden="1">
            <a:extLst>
              <a:ext uri="{FF2B5EF4-FFF2-40B4-BE49-F238E27FC236}">
                <a16:creationId xmlns:a16="http://schemas.microsoft.com/office/drawing/2014/main" id="{751F7FC9-6767-4BA4-A601-8221EAD593FF}"/>
              </a:ext>
            </a:extLst>
          </p:cNvPr>
          <p:cNvSpPr>
            <a:spLocks noGrp="1"/>
          </p:cNvSpPr>
          <p:nvPr>
            <p:ph type="dt" sz="half" idx="16"/>
          </p:nvPr>
        </p:nvSpPr>
        <p:spPr>
          <a:xfrm>
            <a:off x="0" y="6856915"/>
            <a:ext cx="0" cy="0"/>
          </a:xfrm>
          <a:prstGeom prst="rect">
            <a:avLst/>
          </a:prstGeom>
        </p:spPr>
        <p:txBody>
          <a:bodyPr/>
          <a:lstStyle/>
          <a:p>
            <a:fld id="{26B16F0D-F46B-4E7C-B7B2-E98058D44E26}" type="datetime3">
              <a:rPr lang="nb-NO" smtClean="0"/>
              <a:t>2021.04.25</a:t>
            </a:fld>
            <a:endParaRPr lang="nb-NO" dirty="0"/>
          </a:p>
        </p:txBody>
      </p:sp>
      <p:sp>
        <p:nvSpPr>
          <p:cNvPr id="4" name="Footer Placeholder 3" hidden="1">
            <a:extLst>
              <a:ext uri="{FF2B5EF4-FFF2-40B4-BE49-F238E27FC236}">
                <a16:creationId xmlns:a16="http://schemas.microsoft.com/office/drawing/2014/main" id="{1278A406-C229-40F2-A4DF-78C1DC075AE9}"/>
              </a:ext>
            </a:extLst>
          </p:cNvPr>
          <p:cNvSpPr>
            <a:spLocks noGrp="1"/>
          </p:cNvSpPr>
          <p:nvPr>
            <p:ph type="ftr" sz="quarter" idx="17"/>
          </p:nvPr>
        </p:nvSpPr>
        <p:spPr/>
        <p:txBody>
          <a:bodyPr/>
          <a:lstStyle/>
          <a:p>
            <a:endParaRPr lang="nb-NO" dirty="0"/>
          </a:p>
        </p:txBody>
      </p:sp>
      <p:sp>
        <p:nvSpPr>
          <p:cNvPr id="18" name="Date_GeneralDate" hidden="1">
            <a:extLst>
              <a:ext uri="{FF2B5EF4-FFF2-40B4-BE49-F238E27FC236}">
                <a16:creationId xmlns:a16="http://schemas.microsoft.com/office/drawing/2014/main" id="{01AB9A63-AE5E-408D-93A8-009CA1DAF203}"/>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nb-NO" smtClean="0"/>
              <a:pPr/>
              <a:t>2021.04.25</a:t>
            </a:fld>
            <a:endParaRPr lang="nb-NO" dirty="0"/>
          </a:p>
        </p:txBody>
      </p:sp>
      <p:sp>
        <p:nvSpPr>
          <p:cNvPr id="17" name="text" descr="{&quot;templafy&quot;:{&quot;id&quot;:&quot;635467ea-2733-4105-b00a-90c5d7759d1c&quot;}}" title="UserProfile.Office.PowerPointFooter">
            <a:extLst>
              <a:ext uri="{FF2B5EF4-FFF2-40B4-BE49-F238E27FC236}">
                <a16:creationId xmlns:a16="http://schemas.microsoft.com/office/drawing/2014/main" id="{80D0FA3E-0520-47A5-8F66-30F0C74F1F5F}"/>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301644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tel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E3F15EBE-5A71-4B4C-AEDC-27C8E3F3BA03}"/>
              </a:ext>
            </a:extLst>
          </p:cNvPr>
          <p:cNvSpPr/>
          <p:nvPr userDrawn="1"/>
        </p:nvSpPr>
        <p:spPr>
          <a:xfrm>
            <a:off x="0" y="0"/>
            <a:ext cx="12193200" cy="6858000"/>
          </a:xfrm>
          <a:prstGeom prst="rect">
            <a:avLst/>
          </a:prstGeom>
          <a:solidFill>
            <a:srgbClr val="7F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 noProof="0" dirty="0" err="1">
              <a:noFill/>
            </a:endParaRPr>
          </a:p>
        </p:txBody>
      </p:sp>
      <p:sp>
        <p:nvSpPr>
          <p:cNvPr id="9" name="Title 1">
            <a:extLst>
              <a:ext uri="{FF2B5EF4-FFF2-40B4-BE49-F238E27FC236}">
                <a16:creationId xmlns:a16="http://schemas.microsoft.com/office/drawing/2014/main" id="{9CC8C595-8C60-4B1C-9A07-C360DED0D599}"/>
              </a:ext>
            </a:extLst>
          </p:cNvPr>
          <p:cNvSpPr>
            <a:spLocks noGrp="1"/>
          </p:cNvSpPr>
          <p:nvPr>
            <p:ph type="title"/>
          </p:nvPr>
        </p:nvSpPr>
        <p:spPr>
          <a:xfrm>
            <a:off x="1488500" y="2222368"/>
            <a:ext cx="7318000" cy="2355934"/>
          </a:xfrm>
          <a:prstGeom prst="rect">
            <a:avLst/>
          </a:prstGeom>
        </p:spPr>
        <p:txBody>
          <a:bodyPr anchor="t" anchorCtr="0">
            <a:noAutofit/>
          </a:bodyPr>
          <a:lstStyle>
            <a:lvl1pPr>
              <a:lnSpc>
                <a:spcPct val="90000"/>
              </a:lnSpc>
              <a:defRPr sz="6600">
                <a:solidFill>
                  <a:schemeClr val="bg1"/>
                </a:solidFill>
                <a:latin typeface="+mn-lt"/>
              </a:defRPr>
            </a:lvl1pPr>
          </a:lstStyle>
          <a:p>
            <a:r>
              <a:rPr lang="nb-NO" dirty="0"/>
              <a:t>Click to edit Master title style</a:t>
            </a:r>
          </a:p>
        </p:txBody>
      </p:sp>
      <p:sp>
        <p:nvSpPr>
          <p:cNvPr id="37" name="Text Placeholder 10">
            <a:extLst>
              <a:ext uri="{FF2B5EF4-FFF2-40B4-BE49-F238E27FC236}">
                <a16:creationId xmlns:a16="http://schemas.microsoft.com/office/drawing/2014/main" id="{B6B0CEA4-13B0-4F61-92F2-0AD6329DBD8D}"/>
              </a:ext>
            </a:extLst>
          </p:cNvPr>
          <p:cNvSpPr>
            <a:spLocks noGrp="1"/>
          </p:cNvSpPr>
          <p:nvPr>
            <p:ph type="body" sz="quarter" idx="15" hasCustomPrompt="1"/>
          </p:nvPr>
        </p:nvSpPr>
        <p:spPr>
          <a:xfrm>
            <a:off x="2253943" y="1404289"/>
            <a:ext cx="1234730" cy="842988"/>
          </a:xfrm>
        </p:spPr>
        <p:txBody>
          <a:bodyPr wrap="square">
            <a:spAutoFit/>
          </a:bodyPr>
          <a:lstStyle>
            <a:lvl1pPr marL="0" indent="0" algn="ctr">
              <a:lnSpc>
                <a:spcPct val="83000"/>
              </a:lnSpc>
              <a:spcBef>
                <a:spcPts val="0"/>
              </a:spcBef>
              <a:buNone/>
              <a:defRPr sz="6600" spc="-150" baseline="0">
                <a:solidFill>
                  <a:schemeClr val="bg1"/>
                </a:solidFill>
                <a:latin typeface="+mj-lt"/>
              </a:defRPr>
            </a:lvl1pPr>
            <a:lvl2pPr marL="0" indent="0" algn="l">
              <a:lnSpc>
                <a:spcPct val="83000"/>
              </a:lnSpc>
              <a:spcBef>
                <a:spcPts val="0"/>
              </a:spcBef>
              <a:buNone/>
              <a:defRPr sz="13800">
                <a:solidFill>
                  <a:schemeClr val="bg1"/>
                </a:solidFill>
              </a:defRPr>
            </a:lvl2pPr>
          </a:lstStyle>
          <a:p>
            <a:pPr lvl="0"/>
            <a:r>
              <a:rPr lang="nb-NO" dirty="0"/>
              <a:t>02</a:t>
            </a:r>
          </a:p>
        </p:txBody>
      </p:sp>
      <p:grpSp>
        <p:nvGrpSpPr>
          <p:cNvPr id="38" name="Group 37">
            <a:extLst>
              <a:ext uri="{FF2B5EF4-FFF2-40B4-BE49-F238E27FC236}">
                <a16:creationId xmlns:a16="http://schemas.microsoft.com/office/drawing/2014/main" id="{79454371-C2D4-4590-9DA6-3BFF80C221B7}"/>
              </a:ext>
            </a:extLst>
          </p:cNvPr>
          <p:cNvGrpSpPr/>
          <p:nvPr userDrawn="1"/>
        </p:nvGrpSpPr>
        <p:grpSpPr>
          <a:xfrm>
            <a:off x="2444525" y="818800"/>
            <a:ext cx="853566" cy="5208657"/>
            <a:chOff x="2444525" y="818800"/>
            <a:chExt cx="712415" cy="5208657"/>
          </a:xfrm>
        </p:grpSpPr>
        <p:cxnSp>
          <p:nvCxnSpPr>
            <p:cNvPr id="39" name="Straight Connector 38">
              <a:extLst>
                <a:ext uri="{FF2B5EF4-FFF2-40B4-BE49-F238E27FC236}">
                  <a16:creationId xmlns:a16="http://schemas.microsoft.com/office/drawing/2014/main" id="{62E10A6A-71B2-46C9-B0E1-D0EECF97A1EA}"/>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C0A669-330B-44E0-A46E-89FAD87A5361}"/>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B94ACF2D-414B-4B65-AD3A-4FBEDA8DA39A}"/>
              </a:ext>
            </a:extLst>
          </p:cNvPr>
          <p:cNvSpPr>
            <a:spLocks noGrp="1"/>
          </p:cNvSpPr>
          <p:nvPr>
            <p:ph type="sldNum" sz="quarter" idx="18"/>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e7087b9b-e719-4d73-adf8-8c2d439d7b3b&quot;}}" title="Footer">
            <a:extLst>
              <a:ext uri="{FF2B5EF4-FFF2-40B4-BE49-F238E27FC236}">
                <a16:creationId xmlns:a16="http://schemas.microsoft.com/office/drawing/2014/main" id="{68E8F29B-014F-4344-B219-FBAEDF231F53}"/>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3" name="Date Placeholder 2" hidden="1">
            <a:extLst>
              <a:ext uri="{FF2B5EF4-FFF2-40B4-BE49-F238E27FC236}">
                <a16:creationId xmlns:a16="http://schemas.microsoft.com/office/drawing/2014/main" id="{2F7611D4-6D03-4229-A0DE-4D5E55AEB128}"/>
              </a:ext>
            </a:extLst>
          </p:cNvPr>
          <p:cNvSpPr>
            <a:spLocks noGrp="1"/>
          </p:cNvSpPr>
          <p:nvPr>
            <p:ph type="dt" sz="half" idx="16"/>
          </p:nvPr>
        </p:nvSpPr>
        <p:spPr>
          <a:xfrm>
            <a:off x="0" y="6856915"/>
            <a:ext cx="0" cy="0"/>
          </a:xfrm>
          <a:prstGeom prst="rect">
            <a:avLst/>
          </a:prstGeom>
        </p:spPr>
        <p:txBody>
          <a:bodyPr/>
          <a:lstStyle/>
          <a:p>
            <a:fld id="{CA50829E-36A3-422B-B906-8197515081A2}" type="datetime3">
              <a:rPr lang="nb-NO" smtClean="0"/>
              <a:t>2021.04.25</a:t>
            </a:fld>
            <a:endParaRPr lang="nb-NO" dirty="0"/>
          </a:p>
        </p:txBody>
      </p:sp>
      <p:sp>
        <p:nvSpPr>
          <p:cNvPr id="4" name="Footer Placeholder 3" hidden="1">
            <a:extLst>
              <a:ext uri="{FF2B5EF4-FFF2-40B4-BE49-F238E27FC236}">
                <a16:creationId xmlns:a16="http://schemas.microsoft.com/office/drawing/2014/main" id="{429CA8B0-19EC-40A8-B4E1-4CD7A15793F5}"/>
              </a:ext>
            </a:extLst>
          </p:cNvPr>
          <p:cNvSpPr>
            <a:spLocks noGrp="1"/>
          </p:cNvSpPr>
          <p:nvPr>
            <p:ph type="ftr" sz="quarter" idx="17"/>
          </p:nvPr>
        </p:nvSpPr>
        <p:spPr/>
        <p:txBody>
          <a:bodyPr/>
          <a:lstStyle/>
          <a:p>
            <a:endParaRPr lang="nb-NO" dirty="0"/>
          </a:p>
        </p:txBody>
      </p:sp>
      <p:sp>
        <p:nvSpPr>
          <p:cNvPr id="18" name="Date_GeneralDate" hidden="1">
            <a:extLst>
              <a:ext uri="{FF2B5EF4-FFF2-40B4-BE49-F238E27FC236}">
                <a16:creationId xmlns:a16="http://schemas.microsoft.com/office/drawing/2014/main" id="{8DED2063-8778-4A5E-B1DA-867A5B33769B}"/>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nb-NO" smtClean="0"/>
              <a:pPr/>
              <a:t>2021.04.25</a:t>
            </a:fld>
            <a:endParaRPr lang="nb-NO" dirty="0"/>
          </a:p>
        </p:txBody>
      </p:sp>
      <p:sp>
        <p:nvSpPr>
          <p:cNvPr id="17" name="text" descr="{&quot;templafy&quot;:{&quot;id&quot;:&quot;9b6a252b-2752-4e14-a232-83dd454b64a3&quot;}}" title="UserProfile.Office.PowerPointFooter">
            <a:extLst>
              <a:ext uri="{FF2B5EF4-FFF2-40B4-BE49-F238E27FC236}">
                <a16:creationId xmlns:a16="http://schemas.microsoft.com/office/drawing/2014/main" id="{A8049CB0-49EF-4309-9A01-FD205385956D}"/>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35614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tel (D)">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E3F15EBE-5A71-4B4C-AEDC-27C8E3F3BA03}"/>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 noProof="0" dirty="0" err="1">
              <a:noFill/>
            </a:endParaRPr>
          </a:p>
        </p:txBody>
      </p:sp>
      <p:sp>
        <p:nvSpPr>
          <p:cNvPr id="9" name="Title 1">
            <a:extLst>
              <a:ext uri="{FF2B5EF4-FFF2-40B4-BE49-F238E27FC236}">
                <a16:creationId xmlns:a16="http://schemas.microsoft.com/office/drawing/2014/main" id="{9CC8C595-8C60-4B1C-9A07-C360DED0D599}"/>
              </a:ext>
            </a:extLst>
          </p:cNvPr>
          <p:cNvSpPr>
            <a:spLocks noGrp="1"/>
          </p:cNvSpPr>
          <p:nvPr>
            <p:ph type="title"/>
          </p:nvPr>
        </p:nvSpPr>
        <p:spPr>
          <a:xfrm>
            <a:off x="1488500" y="2222368"/>
            <a:ext cx="7318000" cy="2355934"/>
          </a:xfrm>
          <a:prstGeom prst="rect">
            <a:avLst/>
          </a:prstGeom>
        </p:spPr>
        <p:txBody>
          <a:bodyPr anchor="t" anchorCtr="0">
            <a:noAutofit/>
          </a:bodyPr>
          <a:lstStyle>
            <a:lvl1pPr>
              <a:lnSpc>
                <a:spcPct val="90000"/>
              </a:lnSpc>
              <a:defRPr sz="6600">
                <a:solidFill>
                  <a:schemeClr val="tx1"/>
                </a:solidFill>
                <a:latin typeface="+mn-lt"/>
              </a:defRPr>
            </a:lvl1pPr>
          </a:lstStyle>
          <a:p>
            <a:r>
              <a:rPr lang="nb-NO" dirty="0"/>
              <a:t>Click to edit Master title style</a:t>
            </a:r>
          </a:p>
        </p:txBody>
      </p:sp>
      <p:sp>
        <p:nvSpPr>
          <p:cNvPr id="11" name="Text Placeholder 10">
            <a:extLst>
              <a:ext uri="{FF2B5EF4-FFF2-40B4-BE49-F238E27FC236}">
                <a16:creationId xmlns:a16="http://schemas.microsoft.com/office/drawing/2014/main" id="{42DD5240-395F-4C26-B757-564610DD4953}"/>
              </a:ext>
            </a:extLst>
          </p:cNvPr>
          <p:cNvSpPr>
            <a:spLocks noGrp="1"/>
          </p:cNvSpPr>
          <p:nvPr>
            <p:ph type="body" sz="quarter" idx="15" hasCustomPrompt="1"/>
          </p:nvPr>
        </p:nvSpPr>
        <p:spPr>
          <a:xfrm>
            <a:off x="2253943" y="1404289"/>
            <a:ext cx="1234730" cy="842988"/>
          </a:xfrm>
        </p:spPr>
        <p:txBody>
          <a:bodyPr wrap="square">
            <a:spAutoFit/>
          </a:bodyPr>
          <a:lstStyle>
            <a:lvl1pPr marL="0" indent="0" algn="ctr">
              <a:lnSpc>
                <a:spcPct val="83000"/>
              </a:lnSpc>
              <a:spcBef>
                <a:spcPts val="0"/>
              </a:spcBef>
              <a:buNone/>
              <a:defRPr sz="6600" spc="-150" baseline="0">
                <a:solidFill>
                  <a:schemeClr val="tx1"/>
                </a:solidFill>
                <a:latin typeface="+mj-lt"/>
              </a:defRPr>
            </a:lvl1pPr>
            <a:lvl2pPr marL="0" indent="0" algn="l">
              <a:lnSpc>
                <a:spcPct val="83000"/>
              </a:lnSpc>
              <a:spcBef>
                <a:spcPts val="0"/>
              </a:spcBef>
              <a:buNone/>
              <a:defRPr sz="13800">
                <a:solidFill>
                  <a:schemeClr val="bg1"/>
                </a:solidFill>
              </a:defRPr>
            </a:lvl2pPr>
          </a:lstStyle>
          <a:p>
            <a:pPr lvl="0"/>
            <a:r>
              <a:rPr lang="nb-NO" dirty="0"/>
              <a:t>02</a:t>
            </a:r>
          </a:p>
        </p:txBody>
      </p:sp>
      <p:grpSp>
        <p:nvGrpSpPr>
          <p:cNvPr id="31" name="Group 30">
            <a:extLst>
              <a:ext uri="{FF2B5EF4-FFF2-40B4-BE49-F238E27FC236}">
                <a16:creationId xmlns:a16="http://schemas.microsoft.com/office/drawing/2014/main" id="{D903FD29-7062-4C1A-B7A5-3B85381D7F44}"/>
              </a:ext>
            </a:extLst>
          </p:cNvPr>
          <p:cNvGrpSpPr/>
          <p:nvPr userDrawn="1"/>
        </p:nvGrpSpPr>
        <p:grpSpPr>
          <a:xfrm>
            <a:off x="2444525" y="818800"/>
            <a:ext cx="853566" cy="5208657"/>
            <a:chOff x="2444525" y="818800"/>
            <a:chExt cx="712415" cy="5208657"/>
          </a:xfrm>
        </p:grpSpPr>
        <p:cxnSp>
          <p:nvCxnSpPr>
            <p:cNvPr id="32" name="Straight Connector 31">
              <a:extLst>
                <a:ext uri="{FF2B5EF4-FFF2-40B4-BE49-F238E27FC236}">
                  <a16:creationId xmlns:a16="http://schemas.microsoft.com/office/drawing/2014/main" id="{6F7BB17D-DEC5-46E0-B14A-14487FC7D35C}"/>
                </a:ext>
              </a:extLst>
            </p:cNvPr>
            <p:cNvCxnSpPr>
              <a:cxnSpLocks/>
            </p:cNvCxnSpPr>
            <p:nvPr userDrawn="1"/>
          </p:nvCxnSpPr>
          <p:spPr>
            <a:xfrm>
              <a:off x="2444525" y="6027457"/>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6E8990-AC04-410A-A2DA-BA02A20BB9B2}"/>
                </a:ext>
              </a:extLst>
            </p:cNvPr>
            <p:cNvCxnSpPr>
              <a:cxnSpLocks/>
            </p:cNvCxnSpPr>
            <p:nvPr userDrawn="1"/>
          </p:nvCxnSpPr>
          <p:spPr>
            <a:xfrm>
              <a:off x="2444525" y="818800"/>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861225B9-CE17-4404-891D-DF64BEE8E6E6}"/>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14" name="Footer" descr="{&quot;templafy&quot;:{&quot;id&quot;:&quot;541906e5-df05-4ad6-81fb-535779db651c&quot;}}" title="Footer">
            <a:extLst>
              <a:ext uri="{FF2B5EF4-FFF2-40B4-BE49-F238E27FC236}">
                <a16:creationId xmlns:a16="http://schemas.microsoft.com/office/drawing/2014/main" id="{2F53A127-2C2A-4E59-8709-FF2564B4452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18" name="Date Placeholder 4" hidden="1">
            <a:extLst>
              <a:ext uri="{FF2B5EF4-FFF2-40B4-BE49-F238E27FC236}">
                <a16:creationId xmlns:a16="http://schemas.microsoft.com/office/drawing/2014/main" id="{94A247E6-EC09-44C8-A2FF-14B06619FDD7}"/>
              </a:ext>
            </a:extLst>
          </p:cNvPr>
          <p:cNvSpPr>
            <a:spLocks noGrp="1"/>
          </p:cNvSpPr>
          <p:nvPr>
            <p:ph type="dt" sz="half" idx="16"/>
          </p:nvPr>
        </p:nvSpPr>
        <p:spPr>
          <a:xfrm>
            <a:off x="0" y="6856915"/>
            <a:ext cx="0" cy="0"/>
          </a:xfrm>
          <a:prstGeom prst="rect">
            <a:avLst/>
          </a:prstGeom>
        </p:spPr>
        <p:txBody>
          <a:bodyPr/>
          <a:lstStyle/>
          <a:p>
            <a:fld id="{89C9CA02-BD4E-4B44-8A13-71D08F4ED35B}" type="datetime3">
              <a:rPr lang="nb-NO" smtClean="0"/>
              <a:t>2021.04.25</a:t>
            </a:fld>
            <a:endParaRPr lang="nb-NO" dirty="0"/>
          </a:p>
        </p:txBody>
      </p:sp>
      <p:sp>
        <p:nvSpPr>
          <p:cNvPr id="19" name="Footer Placeholder 5" hidden="1">
            <a:extLst>
              <a:ext uri="{FF2B5EF4-FFF2-40B4-BE49-F238E27FC236}">
                <a16:creationId xmlns:a16="http://schemas.microsoft.com/office/drawing/2014/main" id="{45720448-EB72-4738-B0F9-8F2BB10073EE}"/>
              </a:ext>
            </a:extLst>
          </p:cNvPr>
          <p:cNvSpPr>
            <a:spLocks noGrp="1"/>
          </p:cNvSpPr>
          <p:nvPr>
            <p:ph type="ftr" sz="quarter" idx="17"/>
          </p:nvPr>
        </p:nvSpPr>
        <p:spPr>
          <a:xfrm>
            <a:off x="0" y="6856915"/>
            <a:ext cx="0" cy="0"/>
          </a:xfrm>
        </p:spPr>
        <p:txBody>
          <a:bodyPr/>
          <a:lstStyle/>
          <a:p>
            <a:endParaRPr lang="nb-NO" dirty="0"/>
          </a:p>
        </p:txBody>
      </p:sp>
      <p:sp>
        <p:nvSpPr>
          <p:cNvPr id="20" name="Date_GeneralDate" hidden="1">
            <a:extLst>
              <a:ext uri="{FF2B5EF4-FFF2-40B4-BE49-F238E27FC236}">
                <a16:creationId xmlns:a16="http://schemas.microsoft.com/office/drawing/2014/main" id="{8324F07B-BE1A-4A1D-8CB8-849A1DA5F4EF}"/>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nb-NO" smtClean="0"/>
              <a:pPr/>
              <a:t>2021.04.25</a:t>
            </a:fld>
            <a:endParaRPr lang="nb-NO" dirty="0"/>
          </a:p>
        </p:txBody>
      </p:sp>
      <p:sp>
        <p:nvSpPr>
          <p:cNvPr id="16" name="text" descr="{&quot;templafy&quot;:{&quot;id&quot;:&quot;f3f862f1-18ff-4fde-929b-78fee5bcab0b&quot;}}" title="UserProfile.Office.PowerPointFooter">
            <a:extLst>
              <a:ext uri="{FF2B5EF4-FFF2-40B4-BE49-F238E27FC236}">
                <a16:creationId xmlns:a16="http://schemas.microsoft.com/office/drawing/2014/main" id="{2622F5D5-33C9-423B-87BC-90DBB3D0A679}"/>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32703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tel og bil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E1566C0-5E8D-4081-9392-B5FBCF30A89D}"/>
              </a:ext>
            </a:extLst>
          </p:cNvPr>
          <p:cNvSpPr>
            <a:spLocks noGrp="1"/>
          </p:cNvSpPr>
          <p:nvPr>
            <p:ph type="pic" sz="quarter" idx="19" hasCustomPrompt="1"/>
          </p:nvPr>
        </p:nvSpPr>
        <p:spPr>
          <a:xfrm>
            <a:off x="0" y="0"/>
            <a:ext cx="12192000" cy="6858000"/>
          </a:xfrm>
          <a:solidFill>
            <a:schemeClr val="bg2"/>
          </a:solidFill>
        </p:spPr>
        <p:txBody>
          <a:bodyPr/>
          <a:lstStyle>
            <a:lvl1pPr marL="0" indent="0" algn="ctr">
              <a:buNone/>
              <a:defRPr/>
            </a:lvl1pPr>
          </a:lstStyle>
          <a:p>
            <a:r>
              <a:rPr lang="nb-NO" dirty="0"/>
              <a:t>Klikk på plassholderen og lim inn bilde via Fotoware-ikonet i Templafy-panelet</a:t>
            </a:r>
          </a:p>
        </p:txBody>
      </p:sp>
      <p:sp>
        <p:nvSpPr>
          <p:cNvPr id="9" name="Title 1">
            <a:extLst>
              <a:ext uri="{FF2B5EF4-FFF2-40B4-BE49-F238E27FC236}">
                <a16:creationId xmlns:a16="http://schemas.microsoft.com/office/drawing/2014/main" id="{9CC8C595-8C60-4B1C-9A07-C360DED0D599}"/>
              </a:ext>
            </a:extLst>
          </p:cNvPr>
          <p:cNvSpPr>
            <a:spLocks noGrp="1"/>
          </p:cNvSpPr>
          <p:nvPr>
            <p:ph type="title"/>
          </p:nvPr>
        </p:nvSpPr>
        <p:spPr>
          <a:xfrm>
            <a:off x="1488500" y="2222368"/>
            <a:ext cx="7318000" cy="2355934"/>
          </a:xfrm>
          <a:prstGeom prst="rect">
            <a:avLst/>
          </a:prstGeom>
        </p:spPr>
        <p:txBody>
          <a:bodyPr anchor="t" anchorCtr="0">
            <a:noAutofit/>
          </a:bodyPr>
          <a:lstStyle>
            <a:lvl1pPr>
              <a:lnSpc>
                <a:spcPct val="90000"/>
              </a:lnSpc>
              <a:defRPr sz="6600">
                <a:solidFill>
                  <a:schemeClr val="tx1"/>
                </a:solidFill>
                <a:latin typeface="+mn-lt"/>
              </a:defRPr>
            </a:lvl1pPr>
          </a:lstStyle>
          <a:p>
            <a:r>
              <a:rPr lang="nb-NO" dirty="0"/>
              <a:t>Click to edit Master title style</a:t>
            </a:r>
          </a:p>
        </p:txBody>
      </p:sp>
      <p:sp>
        <p:nvSpPr>
          <p:cNvPr id="11" name="Text Placeholder 10">
            <a:extLst>
              <a:ext uri="{FF2B5EF4-FFF2-40B4-BE49-F238E27FC236}">
                <a16:creationId xmlns:a16="http://schemas.microsoft.com/office/drawing/2014/main" id="{42DD5240-395F-4C26-B757-564610DD4953}"/>
              </a:ext>
            </a:extLst>
          </p:cNvPr>
          <p:cNvSpPr>
            <a:spLocks noGrp="1"/>
          </p:cNvSpPr>
          <p:nvPr>
            <p:ph type="body" sz="quarter" idx="15" hasCustomPrompt="1"/>
          </p:nvPr>
        </p:nvSpPr>
        <p:spPr>
          <a:xfrm>
            <a:off x="2253943" y="1404289"/>
            <a:ext cx="1234730" cy="842988"/>
          </a:xfrm>
        </p:spPr>
        <p:txBody>
          <a:bodyPr wrap="square">
            <a:spAutoFit/>
          </a:bodyPr>
          <a:lstStyle>
            <a:lvl1pPr marL="0" indent="0" algn="ctr">
              <a:lnSpc>
                <a:spcPct val="83000"/>
              </a:lnSpc>
              <a:spcBef>
                <a:spcPts val="0"/>
              </a:spcBef>
              <a:buNone/>
              <a:defRPr sz="6600" spc="-150" baseline="0">
                <a:solidFill>
                  <a:schemeClr val="tx1"/>
                </a:solidFill>
                <a:latin typeface="+mj-lt"/>
              </a:defRPr>
            </a:lvl1pPr>
            <a:lvl2pPr marL="0" indent="0" algn="l">
              <a:lnSpc>
                <a:spcPct val="83000"/>
              </a:lnSpc>
              <a:spcBef>
                <a:spcPts val="0"/>
              </a:spcBef>
              <a:buNone/>
              <a:defRPr sz="13800">
                <a:solidFill>
                  <a:schemeClr val="bg1"/>
                </a:solidFill>
              </a:defRPr>
            </a:lvl2pPr>
          </a:lstStyle>
          <a:p>
            <a:pPr lvl="0"/>
            <a:r>
              <a:rPr lang="nb-NO" dirty="0"/>
              <a:t>02</a:t>
            </a:r>
          </a:p>
        </p:txBody>
      </p:sp>
      <p:grpSp>
        <p:nvGrpSpPr>
          <p:cNvPr id="31" name="Group 30">
            <a:extLst>
              <a:ext uri="{FF2B5EF4-FFF2-40B4-BE49-F238E27FC236}">
                <a16:creationId xmlns:a16="http://schemas.microsoft.com/office/drawing/2014/main" id="{D903FD29-7062-4C1A-B7A5-3B85381D7F44}"/>
              </a:ext>
            </a:extLst>
          </p:cNvPr>
          <p:cNvGrpSpPr/>
          <p:nvPr userDrawn="1"/>
        </p:nvGrpSpPr>
        <p:grpSpPr>
          <a:xfrm>
            <a:off x="2444525" y="818800"/>
            <a:ext cx="853566" cy="5208657"/>
            <a:chOff x="2444525" y="818800"/>
            <a:chExt cx="712415" cy="5208657"/>
          </a:xfrm>
        </p:grpSpPr>
        <p:cxnSp>
          <p:nvCxnSpPr>
            <p:cNvPr id="32" name="Straight Connector 31">
              <a:extLst>
                <a:ext uri="{FF2B5EF4-FFF2-40B4-BE49-F238E27FC236}">
                  <a16:creationId xmlns:a16="http://schemas.microsoft.com/office/drawing/2014/main" id="{6F7BB17D-DEC5-46E0-B14A-14487FC7D35C}"/>
                </a:ext>
              </a:extLst>
            </p:cNvPr>
            <p:cNvCxnSpPr>
              <a:cxnSpLocks/>
            </p:cNvCxnSpPr>
            <p:nvPr userDrawn="1"/>
          </p:nvCxnSpPr>
          <p:spPr>
            <a:xfrm>
              <a:off x="2444525" y="6027457"/>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6E8990-AC04-410A-A2DA-BA02A20BB9B2}"/>
                </a:ext>
              </a:extLst>
            </p:cNvPr>
            <p:cNvCxnSpPr>
              <a:cxnSpLocks/>
            </p:cNvCxnSpPr>
            <p:nvPr userDrawn="1"/>
          </p:nvCxnSpPr>
          <p:spPr>
            <a:xfrm>
              <a:off x="2444525" y="818800"/>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861225B9-CE17-4404-891D-DF64BEE8E6E6}"/>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14" name="Footer" descr="{&quot;templafy&quot;:{&quot;id&quot;:&quot;2db5753f-df46-4c08-9a20-e2d2155b98b8&quot;}}" title="Footer">
            <a:extLst>
              <a:ext uri="{FF2B5EF4-FFF2-40B4-BE49-F238E27FC236}">
                <a16:creationId xmlns:a16="http://schemas.microsoft.com/office/drawing/2014/main" id="{2F53A127-2C2A-4E59-8709-FF2564B4452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18" name="Date Placeholder 4" hidden="1">
            <a:extLst>
              <a:ext uri="{FF2B5EF4-FFF2-40B4-BE49-F238E27FC236}">
                <a16:creationId xmlns:a16="http://schemas.microsoft.com/office/drawing/2014/main" id="{94A247E6-EC09-44C8-A2FF-14B06619FDD7}"/>
              </a:ext>
            </a:extLst>
          </p:cNvPr>
          <p:cNvSpPr>
            <a:spLocks noGrp="1"/>
          </p:cNvSpPr>
          <p:nvPr>
            <p:ph type="dt" sz="half" idx="16"/>
          </p:nvPr>
        </p:nvSpPr>
        <p:spPr>
          <a:xfrm>
            <a:off x="0" y="6856915"/>
            <a:ext cx="0" cy="0"/>
          </a:xfrm>
          <a:prstGeom prst="rect">
            <a:avLst/>
          </a:prstGeom>
        </p:spPr>
        <p:txBody>
          <a:bodyPr/>
          <a:lstStyle/>
          <a:p>
            <a:fld id="{89C9CA02-BD4E-4B44-8A13-71D08F4ED35B}" type="datetime3">
              <a:rPr lang="nb-NO" smtClean="0"/>
              <a:t>2021.04.25</a:t>
            </a:fld>
            <a:endParaRPr lang="nb-NO" dirty="0"/>
          </a:p>
        </p:txBody>
      </p:sp>
      <p:sp>
        <p:nvSpPr>
          <p:cNvPr id="19" name="Footer Placeholder 5" hidden="1">
            <a:extLst>
              <a:ext uri="{FF2B5EF4-FFF2-40B4-BE49-F238E27FC236}">
                <a16:creationId xmlns:a16="http://schemas.microsoft.com/office/drawing/2014/main" id="{45720448-EB72-4738-B0F9-8F2BB10073EE}"/>
              </a:ext>
            </a:extLst>
          </p:cNvPr>
          <p:cNvSpPr>
            <a:spLocks noGrp="1"/>
          </p:cNvSpPr>
          <p:nvPr>
            <p:ph type="ftr" sz="quarter" idx="17"/>
          </p:nvPr>
        </p:nvSpPr>
        <p:spPr>
          <a:xfrm>
            <a:off x="0" y="6856915"/>
            <a:ext cx="0" cy="0"/>
          </a:xfrm>
        </p:spPr>
        <p:txBody>
          <a:bodyPr/>
          <a:lstStyle/>
          <a:p>
            <a:endParaRPr lang="nb-NO" dirty="0"/>
          </a:p>
        </p:txBody>
      </p:sp>
      <p:sp>
        <p:nvSpPr>
          <p:cNvPr id="20" name="Date_GeneralDate" hidden="1">
            <a:extLst>
              <a:ext uri="{FF2B5EF4-FFF2-40B4-BE49-F238E27FC236}">
                <a16:creationId xmlns:a16="http://schemas.microsoft.com/office/drawing/2014/main" id="{8324F07B-BE1A-4A1D-8CB8-849A1DA5F4EF}"/>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nb-NO" smtClean="0"/>
              <a:pPr/>
              <a:t>2021.04.25</a:t>
            </a:fld>
            <a:endParaRPr lang="nb-NO" dirty="0"/>
          </a:p>
        </p:txBody>
      </p:sp>
      <p:sp>
        <p:nvSpPr>
          <p:cNvPr id="16" name="Text Placeholder 32">
            <a:extLst>
              <a:ext uri="{FF2B5EF4-FFF2-40B4-BE49-F238E27FC236}">
                <a16:creationId xmlns:a16="http://schemas.microsoft.com/office/drawing/2014/main" id="{926877D1-03CC-4ED4-8767-8008927C33BD}"/>
              </a:ext>
            </a:extLst>
          </p:cNvPr>
          <p:cNvSpPr>
            <a:spLocks noGrp="1"/>
          </p:cNvSpPr>
          <p:nvPr>
            <p:ph type="body" sz="quarter" idx="27" hasCustomPrompt="1"/>
          </p:nvPr>
        </p:nvSpPr>
        <p:spPr>
          <a:xfrm>
            <a:off x="10470097" y="6362831"/>
            <a:ext cx="1180566" cy="124048"/>
          </a:xfrm>
        </p:spPr>
        <p:txBody>
          <a:bodyPr/>
          <a:lstStyle>
            <a:lvl1pPr marL="0" indent="0" algn="r">
              <a:spcAft>
                <a:spcPts val="0"/>
              </a:spcAft>
              <a:buNone/>
              <a:defRPr sz="800" b="1">
                <a:solidFill>
                  <a:schemeClr val="tx2"/>
                </a:solidFill>
                <a:latin typeface="+mn-lt"/>
              </a:defRPr>
            </a:lvl1pPr>
            <a:lvl2pPr marL="0" indent="0" algn="r">
              <a:spcAft>
                <a:spcPts val="0"/>
              </a:spcAft>
              <a:buNone/>
              <a:defRPr sz="800" b="1">
                <a:solidFill>
                  <a:schemeClr val="bg1"/>
                </a:solidFill>
                <a:latin typeface="+mn-lt"/>
              </a:defRPr>
            </a:lvl2pPr>
            <a:lvl3pPr marL="0" indent="0" algn="r">
              <a:buNone/>
              <a:defRPr sz="800" b="1">
                <a:solidFill>
                  <a:schemeClr val="bg1"/>
                </a:solidFill>
                <a:latin typeface="+mn-lt"/>
              </a:defRPr>
            </a:lvl3pPr>
            <a:lvl4pPr marL="0" indent="0" algn="r">
              <a:buNone/>
              <a:defRPr sz="800" b="1">
                <a:solidFill>
                  <a:schemeClr val="bg1"/>
                </a:solidFill>
                <a:latin typeface="+mn-lt"/>
              </a:defRPr>
            </a:lvl4pPr>
            <a:lvl5pPr marL="0" indent="0" algn="r">
              <a:buNone/>
              <a:defRPr sz="800" b="1">
                <a:solidFill>
                  <a:schemeClr val="bg1"/>
                </a:solidFill>
                <a:latin typeface="+mn-lt"/>
              </a:defRPr>
            </a:lvl5pPr>
          </a:lstStyle>
          <a:p>
            <a:pPr lvl="0"/>
            <a:r>
              <a:rPr lang="nb-NO" dirty="0"/>
              <a:t>Sett in: © Veidekke</a:t>
            </a:r>
          </a:p>
        </p:txBody>
      </p:sp>
    </p:spTree>
    <p:extLst>
      <p:ext uri="{BB962C8B-B14F-4D97-AF65-F5344CB8AC3E}">
        <p14:creationId xmlns:p14="http://schemas.microsoft.com/office/powerpoint/2010/main" val="35732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9061-50A7-45F9-BCF6-F9C3A913E902}"/>
              </a:ext>
            </a:extLst>
          </p:cNvPr>
          <p:cNvSpPr>
            <a:spLocks noGrp="1"/>
          </p:cNvSpPr>
          <p:nvPr>
            <p:ph type="title" hasCustomPrompt="1"/>
          </p:nvPr>
        </p:nvSpPr>
        <p:spPr>
          <a:xfrm>
            <a:off x="534937" y="809998"/>
            <a:ext cx="11106977" cy="1065600"/>
          </a:xfrm>
        </p:spPr>
        <p:txBody>
          <a:bodyPr/>
          <a:lstStyle>
            <a:lvl1pPr>
              <a:defRPr/>
            </a:lvl1pPr>
          </a:lstStyle>
          <a:p>
            <a:r>
              <a:rPr lang="nb-NO" dirty="0"/>
              <a:t>Tittel første linje</a:t>
            </a:r>
          </a:p>
        </p:txBody>
      </p:sp>
      <p:sp>
        <p:nvSpPr>
          <p:cNvPr id="7" name="Subtitle 2"/>
          <p:cNvSpPr>
            <a:spLocks noGrp="1"/>
          </p:cNvSpPr>
          <p:nvPr>
            <p:ph type="subTitle" idx="13" hasCustomPrompt="1"/>
          </p:nvPr>
        </p:nvSpPr>
        <p:spPr>
          <a:xfrm>
            <a:off x="529206" y="1328401"/>
            <a:ext cx="11112000" cy="547197"/>
          </a:xfrm>
        </p:spPr>
        <p:txBody>
          <a:bodyPr/>
          <a:lstStyle>
            <a:lvl1pPr marL="0" indent="0" algn="l">
              <a:lnSpc>
                <a:spcPct val="94000"/>
              </a:lnSpc>
              <a:spcBef>
                <a:spcPts val="0"/>
              </a:spcBef>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540000" y="2151439"/>
            <a:ext cx="11101206" cy="3887411"/>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nb-NO" smtClean="0"/>
              <a:pPr/>
              <a:t>‹#›</a:t>
            </a:fld>
            <a:endParaRPr lang="nb-NO" dirty="0"/>
          </a:p>
        </p:txBody>
      </p:sp>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a:off x="0" y="6856915"/>
            <a:ext cx="0" cy="0"/>
          </a:xfrm>
          <a:prstGeom prst="rect">
            <a:avLst/>
          </a:prstGeom>
        </p:spPr>
        <p:txBody>
          <a:bodyPr/>
          <a:lstStyle/>
          <a:p>
            <a:fld id="{61DE43AA-2E28-4A0E-BA9D-ECF639511D6D}" type="datetime3">
              <a:rPr lang="nb-NO" smtClean="0"/>
              <a:t>2021.04.25</a:t>
            </a:fld>
            <a:endParaRPr lang="nb-NO" dirty="0"/>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nb-NO" dirty="0"/>
          </a:p>
        </p:txBody>
      </p:sp>
    </p:spTree>
    <p:extLst>
      <p:ext uri="{BB962C8B-B14F-4D97-AF65-F5344CB8AC3E}">
        <p14:creationId xmlns:p14="http://schemas.microsoft.com/office/powerpoint/2010/main" val="318678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egrå">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3A86C569-A753-4845-BB5A-F47C04F85897}"/>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 name="Title 1">
            <a:extLst>
              <a:ext uri="{FF2B5EF4-FFF2-40B4-BE49-F238E27FC236}">
                <a16:creationId xmlns:a16="http://schemas.microsoft.com/office/drawing/2014/main" id="{5FA79061-50A7-45F9-BCF6-F9C3A913E902}"/>
              </a:ext>
            </a:extLst>
          </p:cNvPr>
          <p:cNvSpPr>
            <a:spLocks noGrp="1"/>
          </p:cNvSpPr>
          <p:nvPr>
            <p:ph type="title" hasCustomPrompt="1"/>
          </p:nvPr>
        </p:nvSpPr>
        <p:spPr>
          <a:xfrm>
            <a:off x="534937" y="809998"/>
            <a:ext cx="11106977" cy="1066193"/>
          </a:xfrm>
        </p:spPr>
        <p:txBody>
          <a:bodyPr/>
          <a:lstStyle>
            <a:lvl1pPr>
              <a:defRPr>
                <a:solidFill>
                  <a:schemeClr val="tx1"/>
                </a:solidFill>
              </a:defRPr>
            </a:lvl1pPr>
          </a:lstStyle>
          <a:p>
            <a:r>
              <a:rPr lang="nb-NO" dirty="0"/>
              <a:t>Tittel første linje</a:t>
            </a:r>
          </a:p>
        </p:txBody>
      </p:sp>
      <p:sp>
        <p:nvSpPr>
          <p:cNvPr id="7" name="Subtitle 2"/>
          <p:cNvSpPr>
            <a:spLocks noGrp="1"/>
          </p:cNvSpPr>
          <p:nvPr>
            <p:ph type="subTitle" idx="13" hasCustomPrompt="1"/>
          </p:nvPr>
        </p:nvSpPr>
        <p:spPr>
          <a:xfrm>
            <a:off x="529206" y="1328766"/>
            <a:ext cx="11112000" cy="547426"/>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540000" y="2151439"/>
            <a:ext cx="11101206" cy="3887411"/>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nb-NO" smtClean="0"/>
              <a:pPr/>
              <a:t>‹#›</a:t>
            </a:fld>
            <a:endParaRPr lang="nb-NO" dirty="0"/>
          </a:p>
        </p:txBody>
      </p:sp>
      <p:sp>
        <p:nvSpPr>
          <p:cNvPr id="14" name="Footer" descr="{&quot;templafy&quot;:{&quot;id&quot;:&quot;0ecea23a-e5b8-4227-bb60-8581eb1a2264&quot;}}" title="Footer">
            <a:extLst>
              <a:ext uri="{FF2B5EF4-FFF2-40B4-BE49-F238E27FC236}">
                <a16:creationId xmlns:a16="http://schemas.microsoft.com/office/drawing/2014/main" id="{432D8BFA-FBCC-43DE-9339-70AA1D179E19}"/>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a:off x="0" y="6856915"/>
            <a:ext cx="0" cy="0"/>
          </a:xfrm>
          <a:prstGeom prst="rect">
            <a:avLst/>
          </a:prstGeom>
        </p:spPr>
        <p:txBody>
          <a:bodyPr/>
          <a:lstStyle/>
          <a:p>
            <a:fld id="{58A98CED-52A1-46D2-A85C-4AB1A6EF42AE}" type="datetime3">
              <a:rPr lang="nb-NO" smtClean="0"/>
              <a:t>2021.04.25</a:t>
            </a:fld>
            <a:endParaRPr lang="nb-NO" dirty="0"/>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a:xfrm>
            <a:off x="0" y="6856915"/>
            <a:ext cx="0" cy="0"/>
          </a:xfrm>
        </p:spPr>
        <p:txBody>
          <a:bodyPr/>
          <a:lstStyle/>
          <a:p>
            <a:endParaRPr lang="nb-NO" dirty="0"/>
          </a:p>
        </p:txBody>
      </p:sp>
      <p:sp>
        <p:nvSpPr>
          <p:cNvPr id="16" name="GeneralDate" descr="{&quot;templafy&quot;:{&quot;id&quot;:&quot;851692e1-f628-4082-b26c-bc7b06548f3b&quot;}}" hidden="1" title="GeneralDate">
            <a:extLst>
              <a:ext uri="{FF2B5EF4-FFF2-40B4-BE49-F238E27FC236}">
                <a16:creationId xmlns:a16="http://schemas.microsoft.com/office/drawing/2014/main" id="{72CCB9D8-F5AC-4E12-B38B-E66EDA199F63}"/>
              </a:ext>
            </a:extLst>
          </p:cNvPr>
          <p:cNvSpPr/>
          <p:nvPr userDrawn="1"/>
        </p:nvSpPr>
        <p:spPr>
          <a:xfrm>
            <a:off x="0" y="6856915"/>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3" name="text" descr="{&quot;templafy&quot;:{&quot;id&quot;:&quot;34d775a0-6037-44e4-8541-74df45c4a9d7&quot;}}" title="UserProfile.Office.PowerPointFooter">
            <a:extLst>
              <a:ext uri="{FF2B5EF4-FFF2-40B4-BE49-F238E27FC236}">
                <a16:creationId xmlns:a16="http://schemas.microsoft.com/office/drawing/2014/main" id="{9062E1C2-D9F3-4C59-B014-7D5319212951}"/>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39052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hold, to spalter (A)">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497D107-1CE6-4741-87C5-87D60BB71ACA}"/>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9" name="Subtitle 2">
            <a:extLst>
              <a:ext uri="{FF2B5EF4-FFF2-40B4-BE49-F238E27FC236}">
                <a16:creationId xmlns:a16="http://schemas.microsoft.com/office/drawing/2014/main" id="{91ADC229-391A-416D-BBC1-AB8E6E72B2AA}"/>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35240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5281613" y="2151438"/>
            <a:ext cx="6370386"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8DD8C7AD-77F6-49A8-8B9B-5866599705B9}"/>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18D01167-EC9B-4DA1-9501-6B598D187D7B}"/>
              </a:ext>
            </a:extLst>
          </p:cNvPr>
          <p:cNvSpPr>
            <a:spLocks noGrp="1"/>
          </p:cNvSpPr>
          <p:nvPr>
            <p:ph type="dt" sz="half" idx="16"/>
          </p:nvPr>
        </p:nvSpPr>
        <p:spPr>
          <a:xfrm>
            <a:off x="0" y="6856915"/>
            <a:ext cx="0" cy="0"/>
          </a:xfrm>
          <a:prstGeom prst="rect">
            <a:avLst/>
          </a:prstGeom>
        </p:spPr>
        <p:txBody>
          <a:bodyPr/>
          <a:lstStyle/>
          <a:p>
            <a:fld id="{EE7367A1-121C-48C2-AE43-DEB6BDA9FA74}" type="datetime3">
              <a:rPr lang="nb-NO" smtClean="0"/>
              <a:t>2021.04.25</a:t>
            </a:fld>
            <a:endParaRPr lang="nb-NO" dirty="0"/>
          </a:p>
        </p:txBody>
      </p:sp>
      <p:sp>
        <p:nvSpPr>
          <p:cNvPr id="3" name="Footer Placeholder 2" hidden="1">
            <a:extLst>
              <a:ext uri="{FF2B5EF4-FFF2-40B4-BE49-F238E27FC236}">
                <a16:creationId xmlns:a16="http://schemas.microsoft.com/office/drawing/2014/main" id="{32FD52F3-3D07-4405-A309-88A2C9221435}"/>
              </a:ext>
            </a:extLst>
          </p:cNvPr>
          <p:cNvSpPr>
            <a:spLocks noGrp="1"/>
          </p:cNvSpPr>
          <p:nvPr>
            <p:ph type="ftr" sz="quarter" idx="17"/>
          </p:nvPr>
        </p:nvSpPr>
        <p:spPr/>
        <p:txBody>
          <a:bodyPr/>
          <a:lstStyle/>
          <a:p>
            <a:endParaRPr lang="nb-NO" dirty="0"/>
          </a:p>
        </p:txBody>
      </p:sp>
    </p:spTree>
    <p:extLst>
      <p:ext uri="{BB962C8B-B14F-4D97-AF65-F5344CB8AC3E}">
        <p14:creationId xmlns:p14="http://schemas.microsoft.com/office/powerpoint/2010/main" val="3193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nhold, to spalter (A) lysegrå">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E9C22321-DA67-4F5F-9E82-FEAA47245945}"/>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8" name="Title 1">
            <a:extLst>
              <a:ext uri="{FF2B5EF4-FFF2-40B4-BE49-F238E27FC236}">
                <a16:creationId xmlns:a16="http://schemas.microsoft.com/office/drawing/2014/main" id="{4497D107-1CE6-4741-87C5-87D60BB71ACA}"/>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9" name="Subtitle 2">
            <a:extLst>
              <a:ext uri="{FF2B5EF4-FFF2-40B4-BE49-F238E27FC236}">
                <a16:creationId xmlns:a16="http://schemas.microsoft.com/office/drawing/2014/main" id="{91ADC229-391A-416D-BBC1-AB8E6E72B2AA}"/>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35240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5281613" y="2151438"/>
            <a:ext cx="6370386"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8DD8C7AD-77F6-49A8-8B9B-5866599705B9}"/>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12" name="Footer" descr="{&quot;templafy&quot;:{&quot;id&quot;:&quot;2e15bde6-a50b-4ee4-88ea-120d335156c9&quot;}}" title="Footer">
            <a:extLst>
              <a:ext uri="{FF2B5EF4-FFF2-40B4-BE49-F238E27FC236}">
                <a16:creationId xmlns:a16="http://schemas.microsoft.com/office/drawing/2014/main" id="{3B48EDFC-4FEF-487E-98DD-4792D55D718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2" name="Date Placeholder 1" hidden="1">
            <a:extLst>
              <a:ext uri="{FF2B5EF4-FFF2-40B4-BE49-F238E27FC236}">
                <a16:creationId xmlns:a16="http://schemas.microsoft.com/office/drawing/2014/main" id="{18D01167-EC9B-4DA1-9501-6B598D187D7B}"/>
              </a:ext>
            </a:extLst>
          </p:cNvPr>
          <p:cNvSpPr>
            <a:spLocks noGrp="1"/>
          </p:cNvSpPr>
          <p:nvPr>
            <p:ph type="dt" sz="half" idx="16"/>
          </p:nvPr>
        </p:nvSpPr>
        <p:spPr>
          <a:xfrm>
            <a:off x="0" y="6856915"/>
            <a:ext cx="0" cy="0"/>
          </a:xfrm>
          <a:prstGeom prst="rect">
            <a:avLst/>
          </a:prstGeom>
        </p:spPr>
        <p:txBody>
          <a:bodyPr/>
          <a:lstStyle/>
          <a:p>
            <a:fld id="{E61D8056-3CDC-4188-A762-09B6844D251C}" type="datetime3">
              <a:rPr lang="nb-NO" smtClean="0"/>
              <a:t>2021.04.25</a:t>
            </a:fld>
            <a:endParaRPr lang="nb-NO" dirty="0"/>
          </a:p>
        </p:txBody>
      </p:sp>
      <p:sp>
        <p:nvSpPr>
          <p:cNvPr id="3" name="Footer Placeholder 2" hidden="1">
            <a:extLst>
              <a:ext uri="{FF2B5EF4-FFF2-40B4-BE49-F238E27FC236}">
                <a16:creationId xmlns:a16="http://schemas.microsoft.com/office/drawing/2014/main" id="{32FD52F3-3D07-4405-A309-88A2C9221435}"/>
              </a:ext>
            </a:extLst>
          </p:cNvPr>
          <p:cNvSpPr>
            <a:spLocks noGrp="1"/>
          </p:cNvSpPr>
          <p:nvPr>
            <p:ph type="ftr" sz="quarter" idx="17"/>
          </p:nvPr>
        </p:nvSpPr>
        <p:spPr/>
        <p:txBody>
          <a:bodyPr/>
          <a:lstStyle/>
          <a:p>
            <a:endParaRPr lang="nb-NO" dirty="0"/>
          </a:p>
        </p:txBody>
      </p:sp>
      <p:sp>
        <p:nvSpPr>
          <p:cNvPr id="14" name="GeneralDate" descr="{&quot;templafy&quot;:{&quot;id&quot;:&quot;acec02a3-a00f-4c53-aa4b-28ff548c3528&quot;}}" hidden="1" title="GeneralDate">
            <a:extLst>
              <a:ext uri="{FF2B5EF4-FFF2-40B4-BE49-F238E27FC236}">
                <a16:creationId xmlns:a16="http://schemas.microsoft.com/office/drawing/2014/main" id="{4803A132-DF9F-41AA-AA8D-FC8B4D91A91F}"/>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5" name="text" descr="{&quot;templafy&quot;:{&quot;id&quot;:&quot;fd44d447-f9df-4079-977d-f64babc4cd4c&quot;}}" title="UserProfile.Office.PowerPointFooter">
            <a:extLst>
              <a:ext uri="{FF2B5EF4-FFF2-40B4-BE49-F238E27FC236}">
                <a16:creationId xmlns:a16="http://schemas.microsoft.com/office/drawing/2014/main" id="{0B62C8EC-E9A9-4EFA-AD77-30A4DC2B78C2}"/>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15213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hold, to spalter (B)">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63688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8128000" y="2151438"/>
            <a:ext cx="3523999"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3F0A005-BFE9-4FDE-82F2-85A3EEBFC4D0}"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Tree>
    <p:extLst>
      <p:ext uri="{BB962C8B-B14F-4D97-AF65-F5344CB8AC3E}">
        <p14:creationId xmlns:p14="http://schemas.microsoft.com/office/powerpoint/2010/main" val="214150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nhold, to spalter (B) lysegrå">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7828F90-1A18-4178-9C13-BB10BA2B7A0E}"/>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63695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8128001" y="2151438"/>
            <a:ext cx="3523998"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12" name="Footer" descr="{&quot;templafy&quot;:{&quot;id&quot;:&quot;cc7099ef-6456-45c4-9327-8cf2b121c81e&quot;}}" title="Footer">
            <a:extLst>
              <a:ext uri="{FF2B5EF4-FFF2-40B4-BE49-F238E27FC236}">
                <a16:creationId xmlns:a16="http://schemas.microsoft.com/office/drawing/2014/main" id="{5C489C4B-D9E5-4618-8B05-066691A72F93}"/>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526D654E-660F-40DC-A13F-B08CC3C1B56D}"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4" name="GeneralDate" descr="{&quot;templafy&quot;:{&quot;id&quot;:&quot;2f0bbfd8-0775-4a74-83ee-d63fb2b0b700&quot;}}" hidden="1" title="GeneralDate">
            <a:extLst>
              <a:ext uri="{FF2B5EF4-FFF2-40B4-BE49-F238E27FC236}">
                <a16:creationId xmlns:a16="http://schemas.microsoft.com/office/drawing/2014/main" id="{BF8750DB-736C-431A-89D6-40C2C4627783}"/>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5" name="text" descr="{&quot;templafy&quot;:{&quot;id&quot;:&quot;271d785f-7e02-47e8-8a53-9dd2593574a3&quot;}}" title="UserProfile.Office.PowerPointFooter">
            <a:extLst>
              <a:ext uri="{FF2B5EF4-FFF2-40B4-BE49-F238E27FC236}">
                <a16:creationId xmlns:a16="http://schemas.microsoft.com/office/drawing/2014/main" id="{36EBA519-3DF0-4FD6-BFE9-46F5F67D3BCB}"/>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166874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B8BB1D-7F30-401A-B88F-CAE4068345E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11BC240-105B-480D-BC39-15FBDB4C30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41A01D9-21A5-4C76-9184-A40892829038}"/>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5" name="Plassholder for bunntekst 4">
            <a:extLst>
              <a:ext uri="{FF2B5EF4-FFF2-40B4-BE49-F238E27FC236}">
                <a16:creationId xmlns:a16="http://schemas.microsoft.com/office/drawing/2014/main" id="{177E1DFD-8D37-466E-A10B-4BF710DAB04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C63E2D0-6DCD-4887-8086-7AB4BA4EEF26}"/>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4189873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hold med underoverskrift, to spalter (B)">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28638" y="2715767"/>
            <a:ext cx="5421001" cy="3323083"/>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42301" y="2715767"/>
            <a:ext cx="5421061" cy="3323082"/>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5" name="Text Placeholder 4">
            <a:extLst>
              <a:ext uri="{FF2B5EF4-FFF2-40B4-BE49-F238E27FC236}">
                <a16:creationId xmlns:a16="http://schemas.microsoft.com/office/drawing/2014/main" id="{A3E1D732-FF38-4354-9CD1-41E4B638AC37}"/>
              </a:ext>
            </a:extLst>
          </p:cNvPr>
          <p:cNvSpPr>
            <a:spLocks noGrp="1"/>
          </p:cNvSpPr>
          <p:nvPr>
            <p:ph type="body" sz="quarter" idx="19" hasCustomPrompt="1"/>
          </p:nvPr>
        </p:nvSpPr>
        <p:spPr>
          <a:xfrm>
            <a:off x="528638" y="2103438"/>
            <a:ext cx="5430837" cy="290564"/>
          </a:xfrm>
        </p:spPr>
        <p:txBody>
          <a:bodyPr>
            <a:normAutofit/>
          </a:bodyPr>
          <a:lstStyle>
            <a:lvl1pPr marL="0" indent="0">
              <a:spcAft>
                <a:spcPts val="0"/>
              </a:spcAft>
              <a:buFont typeface="Arial" panose="020B0604020202020204" pitchFamily="34" charset="0"/>
              <a:buChar char="​"/>
              <a:defRPr sz="1600" b="1"/>
            </a:lvl1pPr>
            <a:lvl2pPr marL="0" indent="0">
              <a:buFont typeface="Arial" panose="020B0604020202020204" pitchFamily="34" charset="0"/>
              <a:buChar char="​"/>
              <a:defRPr sz="1400"/>
            </a:lvl2pPr>
          </a:lstStyle>
          <a:p>
            <a:pPr lvl="0"/>
            <a:r>
              <a:rPr lang="nb-NO" noProof="0" dirty="0"/>
              <a:t>Tittel på graf</a:t>
            </a:r>
          </a:p>
        </p:txBody>
      </p:sp>
      <p:sp>
        <p:nvSpPr>
          <p:cNvPr id="11" name="Text Placeholder 4">
            <a:extLst>
              <a:ext uri="{FF2B5EF4-FFF2-40B4-BE49-F238E27FC236}">
                <a16:creationId xmlns:a16="http://schemas.microsoft.com/office/drawing/2014/main" id="{FCE7EEC8-6A20-4469-924C-95F0A38E9EE2}"/>
              </a:ext>
            </a:extLst>
          </p:cNvPr>
          <p:cNvSpPr>
            <a:spLocks noGrp="1"/>
          </p:cNvSpPr>
          <p:nvPr>
            <p:ph type="body" sz="quarter" idx="20" hasCustomPrompt="1"/>
          </p:nvPr>
        </p:nvSpPr>
        <p:spPr>
          <a:xfrm>
            <a:off x="6232525" y="2103438"/>
            <a:ext cx="5430837" cy="290563"/>
          </a:xfrm>
        </p:spPr>
        <p:txBody>
          <a:bodyPr>
            <a:normAutofit/>
          </a:bodyPr>
          <a:lstStyle>
            <a:lvl1pPr marL="0" indent="0">
              <a:spcAft>
                <a:spcPts val="0"/>
              </a:spcAft>
              <a:buFont typeface="Arial" panose="020B0604020202020204" pitchFamily="34" charset="0"/>
              <a:buNone/>
              <a:defRPr sz="1600" b="1"/>
            </a:lvl1pPr>
            <a:lvl2pPr marL="0" indent="0">
              <a:buFont typeface="Arial" panose="020B0604020202020204" pitchFamily="34" charset="0"/>
              <a:buChar char="​"/>
              <a:defRPr sz="1400"/>
            </a:lvl2pPr>
          </a:lstStyle>
          <a:p>
            <a:pPr lvl="0"/>
            <a:r>
              <a:rPr lang="nb-NO" noProof="0" dirty="0"/>
              <a:t>Tittel på graf</a:t>
            </a:r>
          </a:p>
        </p:txBody>
      </p:sp>
      <p:sp>
        <p:nvSpPr>
          <p:cNvPr id="6" name="Text Placeholder 5">
            <a:extLst>
              <a:ext uri="{FF2B5EF4-FFF2-40B4-BE49-F238E27FC236}">
                <a16:creationId xmlns:a16="http://schemas.microsoft.com/office/drawing/2014/main" id="{E48F72EE-76F7-4471-9ABD-8692546D42E0}"/>
              </a:ext>
            </a:extLst>
          </p:cNvPr>
          <p:cNvSpPr>
            <a:spLocks noGrp="1"/>
          </p:cNvSpPr>
          <p:nvPr>
            <p:ph type="body" sz="quarter" idx="21" hasCustomPrompt="1"/>
          </p:nvPr>
        </p:nvSpPr>
        <p:spPr>
          <a:xfrm>
            <a:off x="528638" y="2394001"/>
            <a:ext cx="5430837" cy="227248"/>
          </a:xfrm>
        </p:spPr>
        <p:txBody>
          <a:bodyPr/>
          <a:lstStyle>
            <a:lvl1pPr marL="0" indent="0">
              <a:buNone/>
              <a:defRPr sz="1200"/>
            </a:lvl1pPr>
          </a:lstStyle>
          <a:p>
            <a:pPr lvl="0"/>
            <a:r>
              <a:rPr lang="da-DK" dirty="0"/>
              <a:t>Underoverskrift</a:t>
            </a:r>
          </a:p>
        </p:txBody>
      </p:sp>
      <p:sp>
        <p:nvSpPr>
          <p:cNvPr id="13" name="Text Placeholder 5">
            <a:extLst>
              <a:ext uri="{FF2B5EF4-FFF2-40B4-BE49-F238E27FC236}">
                <a16:creationId xmlns:a16="http://schemas.microsoft.com/office/drawing/2014/main" id="{2D6DB48B-D31D-4152-8838-B71726AD978F}"/>
              </a:ext>
            </a:extLst>
          </p:cNvPr>
          <p:cNvSpPr>
            <a:spLocks noGrp="1"/>
          </p:cNvSpPr>
          <p:nvPr>
            <p:ph type="body" sz="quarter" idx="22" hasCustomPrompt="1"/>
          </p:nvPr>
        </p:nvSpPr>
        <p:spPr>
          <a:xfrm>
            <a:off x="6232525" y="2394001"/>
            <a:ext cx="5430837" cy="227248"/>
          </a:xfrm>
        </p:spPr>
        <p:txBody>
          <a:bodyPr/>
          <a:lstStyle>
            <a:lvl1pPr marL="0" indent="0">
              <a:buNone/>
              <a:defRPr sz="1200"/>
            </a:lvl1pPr>
          </a:lstStyle>
          <a:p>
            <a:pPr lvl="0"/>
            <a:r>
              <a:rPr lang="da-DK" dirty="0"/>
              <a:t>Underoverskrift</a:t>
            </a:r>
          </a:p>
        </p:txBody>
      </p:sp>
    </p:spTree>
    <p:extLst>
      <p:ext uri="{BB962C8B-B14F-4D97-AF65-F5344CB8AC3E}">
        <p14:creationId xmlns:p14="http://schemas.microsoft.com/office/powerpoint/2010/main" val="370128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hold med underoverskrift, to spalter (B) lysegrå">
    <p:bg>
      <p:bgPr>
        <a:solidFill>
          <a:schemeClr val="bg2"/>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28638" y="2715767"/>
            <a:ext cx="5421001" cy="3323083"/>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42301" y="2715768"/>
            <a:ext cx="5421061" cy="3323082"/>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2" name="Text Placeholder 4">
            <a:extLst>
              <a:ext uri="{FF2B5EF4-FFF2-40B4-BE49-F238E27FC236}">
                <a16:creationId xmlns:a16="http://schemas.microsoft.com/office/drawing/2014/main" id="{A277FF4B-7EB0-45B2-9452-C3D46C433EAD}"/>
              </a:ext>
            </a:extLst>
          </p:cNvPr>
          <p:cNvSpPr>
            <a:spLocks noGrp="1"/>
          </p:cNvSpPr>
          <p:nvPr>
            <p:ph type="body" sz="quarter" idx="19" hasCustomPrompt="1"/>
          </p:nvPr>
        </p:nvSpPr>
        <p:spPr>
          <a:xfrm>
            <a:off x="528638" y="2103438"/>
            <a:ext cx="5430837" cy="290564"/>
          </a:xfrm>
        </p:spPr>
        <p:txBody>
          <a:bodyPr>
            <a:normAutofit/>
          </a:bodyPr>
          <a:lstStyle>
            <a:lvl1pPr marL="0" indent="0">
              <a:spcAft>
                <a:spcPts val="0"/>
              </a:spcAft>
              <a:buFont typeface="Arial" panose="020B0604020202020204" pitchFamily="34" charset="0"/>
              <a:buChar char="​"/>
              <a:defRPr sz="1600" b="1"/>
            </a:lvl1pPr>
            <a:lvl2pPr marL="0" indent="0">
              <a:buFont typeface="Arial" panose="020B0604020202020204" pitchFamily="34" charset="0"/>
              <a:buChar char="​"/>
              <a:defRPr sz="1400"/>
            </a:lvl2pPr>
          </a:lstStyle>
          <a:p>
            <a:pPr lvl="0"/>
            <a:r>
              <a:rPr lang="nb-NO" noProof="0" dirty="0"/>
              <a:t>Tittel på graf</a:t>
            </a:r>
          </a:p>
        </p:txBody>
      </p:sp>
      <p:sp>
        <p:nvSpPr>
          <p:cNvPr id="13" name="Text Placeholder 4">
            <a:extLst>
              <a:ext uri="{FF2B5EF4-FFF2-40B4-BE49-F238E27FC236}">
                <a16:creationId xmlns:a16="http://schemas.microsoft.com/office/drawing/2014/main" id="{6E0925BD-EB35-4364-B6B9-BC8A7EB513C7}"/>
              </a:ext>
            </a:extLst>
          </p:cNvPr>
          <p:cNvSpPr>
            <a:spLocks noGrp="1"/>
          </p:cNvSpPr>
          <p:nvPr>
            <p:ph type="body" sz="quarter" idx="20" hasCustomPrompt="1"/>
          </p:nvPr>
        </p:nvSpPr>
        <p:spPr>
          <a:xfrm>
            <a:off x="6232525" y="2103438"/>
            <a:ext cx="5430837" cy="290563"/>
          </a:xfrm>
        </p:spPr>
        <p:txBody>
          <a:bodyPr>
            <a:normAutofit/>
          </a:bodyPr>
          <a:lstStyle>
            <a:lvl1pPr marL="0" indent="0">
              <a:spcAft>
                <a:spcPts val="0"/>
              </a:spcAft>
              <a:buFont typeface="Arial" panose="020B0604020202020204" pitchFamily="34" charset="0"/>
              <a:buNone/>
              <a:defRPr sz="1600" b="1"/>
            </a:lvl1pPr>
            <a:lvl2pPr marL="0" indent="0">
              <a:buFont typeface="Arial" panose="020B0604020202020204" pitchFamily="34" charset="0"/>
              <a:buChar char="​"/>
              <a:defRPr sz="1400"/>
            </a:lvl2pPr>
          </a:lstStyle>
          <a:p>
            <a:pPr lvl="0"/>
            <a:r>
              <a:rPr lang="nb-NO" noProof="0" dirty="0"/>
              <a:t>Tittel på graf</a:t>
            </a:r>
          </a:p>
        </p:txBody>
      </p:sp>
      <p:sp>
        <p:nvSpPr>
          <p:cNvPr id="14" name="Text Placeholder 5">
            <a:extLst>
              <a:ext uri="{FF2B5EF4-FFF2-40B4-BE49-F238E27FC236}">
                <a16:creationId xmlns:a16="http://schemas.microsoft.com/office/drawing/2014/main" id="{9C0DB2F9-D8D9-4894-A20E-677EF65947CF}"/>
              </a:ext>
            </a:extLst>
          </p:cNvPr>
          <p:cNvSpPr>
            <a:spLocks noGrp="1"/>
          </p:cNvSpPr>
          <p:nvPr>
            <p:ph type="body" sz="quarter" idx="21" hasCustomPrompt="1"/>
          </p:nvPr>
        </p:nvSpPr>
        <p:spPr>
          <a:xfrm>
            <a:off x="528638" y="2394001"/>
            <a:ext cx="5430837" cy="227248"/>
          </a:xfrm>
        </p:spPr>
        <p:txBody>
          <a:bodyPr/>
          <a:lstStyle>
            <a:lvl1pPr marL="0" indent="0">
              <a:buNone/>
              <a:defRPr sz="1200"/>
            </a:lvl1pPr>
          </a:lstStyle>
          <a:p>
            <a:pPr lvl="0"/>
            <a:r>
              <a:rPr lang="da-DK" dirty="0"/>
              <a:t>Underoverskrift</a:t>
            </a:r>
          </a:p>
        </p:txBody>
      </p:sp>
      <p:sp>
        <p:nvSpPr>
          <p:cNvPr id="15" name="Text Placeholder 5">
            <a:extLst>
              <a:ext uri="{FF2B5EF4-FFF2-40B4-BE49-F238E27FC236}">
                <a16:creationId xmlns:a16="http://schemas.microsoft.com/office/drawing/2014/main" id="{B374B643-7A60-4A3E-ADC3-67C58F7B1365}"/>
              </a:ext>
            </a:extLst>
          </p:cNvPr>
          <p:cNvSpPr>
            <a:spLocks noGrp="1"/>
          </p:cNvSpPr>
          <p:nvPr>
            <p:ph type="body" sz="quarter" idx="22" hasCustomPrompt="1"/>
          </p:nvPr>
        </p:nvSpPr>
        <p:spPr>
          <a:xfrm>
            <a:off x="6232525" y="2394001"/>
            <a:ext cx="5430837" cy="227248"/>
          </a:xfrm>
        </p:spPr>
        <p:txBody>
          <a:bodyPr/>
          <a:lstStyle>
            <a:lvl1pPr marL="0" indent="0">
              <a:buNone/>
              <a:defRPr sz="1200"/>
            </a:lvl1pPr>
          </a:lstStyle>
          <a:p>
            <a:pPr lvl="0"/>
            <a:r>
              <a:rPr lang="da-DK" dirty="0"/>
              <a:t>Underoverskrift</a:t>
            </a:r>
          </a:p>
        </p:txBody>
      </p:sp>
    </p:spTree>
    <p:extLst>
      <p:ext uri="{BB962C8B-B14F-4D97-AF65-F5344CB8AC3E}">
        <p14:creationId xmlns:p14="http://schemas.microsoft.com/office/powerpoint/2010/main" val="420149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hold med underoverskrift, tre spalter">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28639" y="2715767"/>
            <a:ext cx="3528959" cy="3323083"/>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3875" y="2715767"/>
            <a:ext cx="3528959" cy="3323082"/>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2" name="Content Placeholder 9">
            <a:extLst>
              <a:ext uri="{FF2B5EF4-FFF2-40B4-BE49-F238E27FC236}">
                <a16:creationId xmlns:a16="http://schemas.microsoft.com/office/drawing/2014/main" id="{555B9E4D-02D2-4B75-9037-0A374A35EF17}"/>
              </a:ext>
            </a:extLst>
          </p:cNvPr>
          <p:cNvSpPr>
            <a:spLocks noGrp="1"/>
          </p:cNvSpPr>
          <p:nvPr>
            <p:ph sz="quarter" idx="21" hasCustomPrompt="1"/>
          </p:nvPr>
        </p:nvSpPr>
        <p:spPr>
          <a:xfrm>
            <a:off x="8130994" y="2715767"/>
            <a:ext cx="3528959" cy="3323082"/>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4" name="Text Placeholder 4">
            <a:extLst>
              <a:ext uri="{FF2B5EF4-FFF2-40B4-BE49-F238E27FC236}">
                <a16:creationId xmlns:a16="http://schemas.microsoft.com/office/drawing/2014/main" id="{E9189924-B7F0-4CBF-8D68-3916772BCF5E}"/>
              </a:ext>
            </a:extLst>
          </p:cNvPr>
          <p:cNvSpPr>
            <a:spLocks noGrp="1"/>
          </p:cNvSpPr>
          <p:nvPr>
            <p:ph type="body" sz="quarter" idx="23" hasCustomPrompt="1"/>
          </p:nvPr>
        </p:nvSpPr>
        <p:spPr>
          <a:xfrm>
            <a:off x="528638" y="2103438"/>
            <a:ext cx="3528959" cy="290564"/>
          </a:xfrm>
        </p:spPr>
        <p:txBody>
          <a:bodyPr>
            <a:normAutofit/>
          </a:bodyPr>
          <a:lstStyle>
            <a:lvl1pPr marL="0" indent="0">
              <a:spcAft>
                <a:spcPts val="0"/>
              </a:spcAft>
              <a:buFont typeface="Arial" panose="020B0604020202020204" pitchFamily="34" charset="0"/>
              <a:buChar char="​"/>
              <a:defRPr sz="1600" b="1"/>
            </a:lvl1pPr>
            <a:lvl2pPr marL="0" indent="0">
              <a:buFont typeface="Arial" panose="020B0604020202020204" pitchFamily="34" charset="0"/>
              <a:buChar char="​"/>
              <a:defRPr sz="1400"/>
            </a:lvl2pPr>
          </a:lstStyle>
          <a:p>
            <a:pPr lvl="0"/>
            <a:r>
              <a:rPr lang="nb-NO" noProof="0" dirty="0"/>
              <a:t>Tittel på graf</a:t>
            </a:r>
          </a:p>
        </p:txBody>
      </p:sp>
      <p:sp>
        <p:nvSpPr>
          <p:cNvPr id="15" name="Text Placeholder 4">
            <a:extLst>
              <a:ext uri="{FF2B5EF4-FFF2-40B4-BE49-F238E27FC236}">
                <a16:creationId xmlns:a16="http://schemas.microsoft.com/office/drawing/2014/main" id="{01D28B1B-B6B2-41C4-84E4-763FE0C5CB0E}"/>
              </a:ext>
            </a:extLst>
          </p:cNvPr>
          <p:cNvSpPr>
            <a:spLocks noGrp="1"/>
          </p:cNvSpPr>
          <p:nvPr>
            <p:ph type="body" sz="quarter" idx="24" hasCustomPrompt="1"/>
          </p:nvPr>
        </p:nvSpPr>
        <p:spPr>
          <a:xfrm>
            <a:off x="4335463" y="2103438"/>
            <a:ext cx="3521076" cy="290563"/>
          </a:xfrm>
        </p:spPr>
        <p:txBody>
          <a:bodyPr>
            <a:normAutofit/>
          </a:bodyPr>
          <a:lstStyle>
            <a:lvl1pPr marL="0" indent="0">
              <a:spcAft>
                <a:spcPts val="0"/>
              </a:spcAft>
              <a:buFont typeface="Arial" panose="020B0604020202020204" pitchFamily="34" charset="0"/>
              <a:buNone/>
              <a:defRPr sz="1600" b="1"/>
            </a:lvl1pPr>
            <a:lvl2pPr marL="0" indent="0">
              <a:buFont typeface="Arial" panose="020B0604020202020204" pitchFamily="34" charset="0"/>
              <a:buChar char="​"/>
              <a:defRPr sz="1400"/>
            </a:lvl2pPr>
          </a:lstStyle>
          <a:p>
            <a:pPr lvl="0"/>
            <a:r>
              <a:rPr lang="nb-NO" noProof="0" dirty="0"/>
              <a:t>Tittel på graf</a:t>
            </a:r>
          </a:p>
        </p:txBody>
      </p:sp>
      <p:sp>
        <p:nvSpPr>
          <p:cNvPr id="16" name="Text Placeholder 5">
            <a:extLst>
              <a:ext uri="{FF2B5EF4-FFF2-40B4-BE49-F238E27FC236}">
                <a16:creationId xmlns:a16="http://schemas.microsoft.com/office/drawing/2014/main" id="{0FF5253F-F026-45AD-AE42-1D6510E417ED}"/>
              </a:ext>
            </a:extLst>
          </p:cNvPr>
          <p:cNvSpPr>
            <a:spLocks noGrp="1"/>
          </p:cNvSpPr>
          <p:nvPr>
            <p:ph type="body" sz="quarter" idx="25" hasCustomPrompt="1"/>
          </p:nvPr>
        </p:nvSpPr>
        <p:spPr>
          <a:xfrm>
            <a:off x="528638" y="2394001"/>
            <a:ext cx="3528959" cy="227248"/>
          </a:xfrm>
        </p:spPr>
        <p:txBody>
          <a:bodyPr/>
          <a:lstStyle>
            <a:lvl1pPr marL="0" indent="0">
              <a:buNone/>
              <a:defRPr sz="1200"/>
            </a:lvl1pPr>
          </a:lstStyle>
          <a:p>
            <a:pPr lvl="0"/>
            <a:r>
              <a:rPr lang="da-DK" dirty="0"/>
              <a:t>Underoverskrift</a:t>
            </a:r>
          </a:p>
        </p:txBody>
      </p:sp>
      <p:sp>
        <p:nvSpPr>
          <p:cNvPr id="17" name="Text Placeholder 5">
            <a:extLst>
              <a:ext uri="{FF2B5EF4-FFF2-40B4-BE49-F238E27FC236}">
                <a16:creationId xmlns:a16="http://schemas.microsoft.com/office/drawing/2014/main" id="{4B2F23DF-0A6E-4787-875F-CA68E6E80E5A}"/>
              </a:ext>
            </a:extLst>
          </p:cNvPr>
          <p:cNvSpPr>
            <a:spLocks noGrp="1"/>
          </p:cNvSpPr>
          <p:nvPr>
            <p:ph type="body" sz="quarter" idx="26" hasCustomPrompt="1"/>
          </p:nvPr>
        </p:nvSpPr>
        <p:spPr>
          <a:xfrm>
            <a:off x="4335463" y="2394001"/>
            <a:ext cx="3521076" cy="227248"/>
          </a:xfrm>
        </p:spPr>
        <p:txBody>
          <a:bodyPr/>
          <a:lstStyle>
            <a:lvl1pPr marL="0" indent="0">
              <a:buNone/>
              <a:defRPr sz="1200"/>
            </a:lvl1pPr>
          </a:lstStyle>
          <a:p>
            <a:pPr lvl="0"/>
            <a:r>
              <a:rPr lang="da-DK" dirty="0"/>
              <a:t>Underoverskrift</a:t>
            </a:r>
          </a:p>
        </p:txBody>
      </p:sp>
      <p:sp>
        <p:nvSpPr>
          <p:cNvPr id="21" name="Text Placeholder 4">
            <a:extLst>
              <a:ext uri="{FF2B5EF4-FFF2-40B4-BE49-F238E27FC236}">
                <a16:creationId xmlns:a16="http://schemas.microsoft.com/office/drawing/2014/main" id="{61004909-C534-4909-A51E-BB0E2FC18E06}"/>
              </a:ext>
            </a:extLst>
          </p:cNvPr>
          <p:cNvSpPr>
            <a:spLocks noGrp="1"/>
          </p:cNvSpPr>
          <p:nvPr>
            <p:ph type="body" sz="quarter" idx="27" hasCustomPrompt="1"/>
          </p:nvPr>
        </p:nvSpPr>
        <p:spPr>
          <a:xfrm>
            <a:off x="8130995" y="2103438"/>
            <a:ext cx="3510212" cy="290563"/>
          </a:xfrm>
        </p:spPr>
        <p:txBody>
          <a:bodyPr>
            <a:normAutofit/>
          </a:bodyPr>
          <a:lstStyle>
            <a:lvl1pPr marL="0" indent="0">
              <a:spcAft>
                <a:spcPts val="0"/>
              </a:spcAft>
              <a:buFont typeface="Arial" panose="020B0604020202020204" pitchFamily="34" charset="0"/>
              <a:buNone/>
              <a:defRPr sz="1600" b="1"/>
            </a:lvl1pPr>
            <a:lvl2pPr marL="0" indent="0">
              <a:buFont typeface="Arial" panose="020B0604020202020204" pitchFamily="34" charset="0"/>
              <a:buChar char="​"/>
              <a:defRPr sz="1400"/>
            </a:lvl2pPr>
          </a:lstStyle>
          <a:p>
            <a:pPr lvl="0"/>
            <a:r>
              <a:rPr lang="nb-NO" noProof="0" dirty="0"/>
              <a:t>Tittel på graf</a:t>
            </a:r>
          </a:p>
        </p:txBody>
      </p:sp>
      <p:sp>
        <p:nvSpPr>
          <p:cNvPr id="22" name="Text Placeholder 5">
            <a:extLst>
              <a:ext uri="{FF2B5EF4-FFF2-40B4-BE49-F238E27FC236}">
                <a16:creationId xmlns:a16="http://schemas.microsoft.com/office/drawing/2014/main" id="{92EE32F3-ABE4-438E-8ECC-FCBA5C0B4E63}"/>
              </a:ext>
            </a:extLst>
          </p:cNvPr>
          <p:cNvSpPr>
            <a:spLocks noGrp="1"/>
          </p:cNvSpPr>
          <p:nvPr>
            <p:ph type="body" sz="quarter" idx="28" hasCustomPrompt="1"/>
          </p:nvPr>
        </p:nvSpPr>
        <p:spPr>
          <a:xfrm>
            <a:off x="8130995" y="2394001"/>
            <a:ext cx="3521076" cy="227248"/>
          </a:xfrm>
        </p:spPr>
        <p:txBody>
          <a:bodyPr/>
          <a:lstStyle>
            <a:lvl1pPr marL="0" indent="0">
              <a:buNone/>
              <a:defRPr sz="1200"/>
            </a:lvl1pPr>
          </a:lstStyle>
          <a:p>
            <a:pPr lvl="0"/>
            <a:r>
              <a:rPr lang="da-DK" dirty="0"/>
              <a:t>Underoverskrift</a:t>
            </a:r>
          </a:p>
        </p:txBody>
      </p:sp>
    </p:spTree>
    <p:extLst>
      <p:ext uri="{BB962C8B-B14F-4D97-AF65-F5344CB8AC3E}">
        <p14:creationId xmlns:p14="http://schemas.microsoft.com/office/powerpoint/2010/main" val="26795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hold med underoverskrift, tre spalter lysegrå">
    <p:bg>
      <p:bgPr>
        <a:solidFill>
          <a:schemeClr val="bg2"/>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28639" y="2715767"/>
            <a:ext cx="3528959" cy="3323083"/>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3875" y="2715767"/>
            <a:ext cx="3528959" cy="3323082"/>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2" name="Content Placeholder 9">
            <a:extLst>
              <a:ext uri="{FF2B5EF4-FFF2-40B4-BE49-F238E27FC236}">
                <a16:creationId xmlns:a16="http://schemas.microsoft.com/office/drawing/2014/main" id="{555B9E4D-02D2-4B75-9037-0A374A35EF17}"/>
              </a:ext>
            </a:extLst>
          </p:cNvPr>
          <p:cNvSpPr>
            <a:spLocks noGrp="1"/>
          </p:cNvSpPr>
          <p:nvPr>
            <p:ph sz="quarter" idx="21" hasCustomPrompt="1"/>
          </p:nvPr>
        </p:nvSpPr>
        <p:spPr>
          <a:xfrm>
            <a:off x="8130994" y="2715767"/>
            <a:ext cx="3528959" cy="3323082"/>
          </a:xfrm>
        </p:spPr>
        <p:txBody>
          <a:bodyPr/>
          <a:lstStyle>
            <a:lvl1pPr>
              <a:defRPr sz="1600"/>
            </a:lvl1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4" name="Text Placeholder 4">
            <a:extLst>
              <a:ext uri="{FF2B5EF4-FFF2-40B4-BE49-F238E27FC236}">
                <a16:creationId xmlns:a16="http://schemas.microsoft.com/office/drawing/2014/main" id="{F6C0FA1C-A627-4DFD-9A42-2593BC0F01FA}"/>
              </a:ext>
            </a:extLst>
          </p:cNvPr>
          <p:cNvSpPr>
            <a:spLocks noGrp="1"/>
          </p:cNvSpPr>
          <p:nvPr>
            <p:ph type="body" sz="quarter" idx="23" hasCustomPrompt="1"/>
          </p:nvPr>
        </p:nvSpPr>
        <p:spPr>
          <a:xfrm>
            <a:off x="528638" y="2103438"/>
            <a:ext cx="3528959" cy="290564"/>
          </a:xfrm>
        </p:spPr>
        <p:txBody>
          <a:bodyPr>
            <a:normAutofit/>
          </a:bodyPr>
          <a:lstStyle>
            <a:lvl1pPr marL="0" indent="0">
              <a:spcAft>
                <a:spcPts val="0"/>
              </a:spcAft>
              <a:buFont typeface="Arial" panose="020B0604020202020204" pitchFamily="34" charset="0"/>
              <a:buChar char="​"/>
              <a:defRPr sz="1600" b="1"/>
            </a:lvl1pPr>
            <a:lvl2pPr marL="0" indent="0">
              <a:buFont typeface="Arial" panose="020B0604020202020204" pitchFamily="34" charset="0"/>
              <a:buChar char="​"/>
              <a:defRPr sz="1400"/>
            </a:lvl2pPr>
          </a:lstStyle>
          <a:p>
            <a:pPr lvl="0"/>
            <a:r>
              <a:rPr lang="nb-NO" noProof="0" dirty="0"/>
              <a:t>Tittel på graf</a:t>
            </a:r>
          </a:p>
        </p:txBody>
      </p:sp>
      <p:sp>
        <p:nvSpPr>
          <p:cNvPr id="15" name="Text Placeholder 4">
            <a:extLst>
              <a:ext uri="{FF2B5EF4-FFF2-40B4-BE49-F238E27FC236}">
                <a16:creationId xmlns:a16="http://schemas.microsoft.com/office/drawing/2014/main" id="{5C559D57-1866-4DBC-96B7-BA734989C936}"/>
              </a:ext>
            </a:extLst>
          </p:cNvPr>
          <p:cNvSpPr>
            <a:spLocks noGrp="1"/>
          </p:cNvSpPr>
          <p:nvPr>
            <p:ph type="body" sz="quarter" idx="24" hasCustomPrompt="1"/>
          </p:nvPr>
        </p:nvSpPr>
        <p:spPr>
          <a:xfrm>
            <a:off x="4335463" y="2103438"/>
            <a:ext cx="3521076" cy="290563"/>
          </a:xfrm>
        </p:spPr>
        <p:txBody>
          <a:bodyPr>
            <a:normAutofit/>
          </a:bodyPr>
          <a:lstStyle>
            <a:lvl1pPr marL="0" indent="0">
              <a:spcAft>
                <a:spcPts val="0"/>
              </a:spcAft>
              <a:buFont typeface="Arial" panose="020B0604020202020204" pitchFamily="34" charset="0"/>
              <a:buNone/>
              <a:defRPr sz="1600" b="1"/>
            </a:lvl1pPr>
            <a:lvl2pPr marL="0" indent="0">
              <a:buFont typeface="Arial" panose="020B0604020202020204" pitchFamily="34" charset="0"/>
              <a:buChar char="​"/>
              <a:defRPr sz="1400"/>
            </a:lvl2pPr>
          </a:lstStyle>
          <a:p>
            <a:pPr lvl="0"/>
            <a:r>
              <a:rPr lang="nb-NO" noProof="0" dirty="0"/>
              <a:t>Tittel på graf</a:t>
            </a:r>
          </a:p>
        </p:txBody>
      </p:sp>
      <p:sp>
        <p:nvSpPr>
          <p:cNvPr id="16" name="Text Placeholder 5">
            <a:extLst>
              <a:ext uri="{FF2B5EF4-FFF2-40B4-BE49-F238E27FC236}">
                <a16:creationId xmlns:a16="http://schemas.microsoft.com/office/drawing/2014/main" id="{41A3D3B7-BE33-4267-B7CF-B0B08C2A3D87}"/>
              </a:ext>
            </a:extLst>
          </p:cNvPr>
          <p:cNvSpPr>
            <a:spLocks noGrp="1"/>
          </p:cNvSpPr>
          <p:nvPr>
            <p:ph type="body" sz="quarter" idx="25" hasCustomPrompt="1"/>
          </p:nvPr>
        </p:nvSpPr>
        <p:spPr>
          <a:xfrm>
            <a:off x="528638" y="2394001"/>
            <a:ext cx="3528959" cy="227248"/>
          </a:xfrm>
        </p:spPr>
        <p:txBody>
          <a:bodyPr/>
          <a:lstStyle>
            <a:lvl1pPr marL="0" indent="0">
              <a:buNone/>
              <a:defRPr sz="1200"/>
            </a:lvl1pPr>
          </a:lstStyle>
          <a:p>
            <a:pPr lvl="0"/>
            <a:r>
              <a:rPr lang="da-DK" dirty="0"/>
              <a:t>Underoverskrift</a:t>
            </a:r>
          </a:p>
        </p:txBody>
      </p:sp>
      <p:sp>
        <p:nvSpPr>
          <p:cNvPr id="17" name="Text Placeholder 5">
            <a:extLst>
              <a:ext uri="{FF2B5EF4-FFF2-40B4-BE49-F238E27FC236}">
                <a16:creationId xmlns:a16="http://schemas.microsoft.com/office/drawing/2014/main" id="{A8D98B09-258E-4167-AA21-0D9D290306A8}"/>
              </a:ext>
            </a:extLst>
          </p:cNvPr>
          <p:cNvSpPr>
            <a:spLocks noGrp="1"/>
          </p:cNvSpPr>
          <p:nvPr>
            <p:ph type="body" sz="quarter" idx="26" hasCustomPrompt="1"/>
          </p:nvPr>
        </p:nvSpPr>
        <p:spPr>
          <a:xfrm>
            <a:off x="4335463" y="2394001"/>
            <a:ext cx="3521076" cy="227248"/>
          </a:xfrm>
        </p:spPr>
        <p:txBody>
          <a:bodyPr/>
          <a:lstStyle>
            <a:lvl1pPr marL="0" indent="0">
              <a:buNone/>
              <a:defRPr sz="1200"/>
            </a:lvl1pPr>
          </a:lstStyle>
          <a:p>
            <a:pPr lvl="0"/>
            <a:r>
              <a:rPr lang="da-DK" dirty="0"/>
              <a:t>Underoverskrift</a:t>
            </a:r>
          </a:p>
        </p:txBody>
      </p:sp>
      <p:sp>
        <p:nvSpPr>
          <p:cNvPr id="18" name="Text Placeholder 4">
            <a:extLst>
              <a:ext uri="{FF2B5EF4-FFF2-40B4-BE49-F238E27FC236}">
                <a16:creationId xmlns:a16="http://schemas.microsoft.com/office/drawing/2014/main" id="{58667BFB-D7E0-4B8E-95B0-F4672DC638B0}"/>
              </a:ext>
            </a:extLst>
          </p:cNvPr>
          <p:cNvSpPr>
            <a:spLocks noGrp="1"/>
          </p:cNvSpPr>
          <p:nvPr>
            <p:ph type="body" sz="quarter" idx="27" hasCustomPrompt="1"/>
          </p:nvPr>
        </p:nvSpPr>
        <p:spPr>
          <a:xfrm>
            <a:off x="8130995" y="2103438"/>
            <a:ext cx="3510212" cy="290563"/>
          </a:xfrm>
        </p:spPr>
        <p:txBody>
          <a:bodyPr>
            <a:normAutofit/>
          </a:bodyPr>
          <a:lstStyle>
            <a:lvl1pPr marL="0" indent="0">
              <a:spcAft>
                <a:spcPts val="0"/>
              </a:spcAft>
              <a:buFont typeface="Arial" panose="020B0604020202020204" pitchFamily="34" charset="0"/>
              <a:buNone/>
              <a:defRPr sz="1600" b="1"/>
            </a:lvl1pPr>
            <a:lvl2pPr marL="0" indent="0">
              <a:buFont typeface="Arial" panose="020B0604020202020204" pitchFamily="34" charset="0"/>
              <a:buChar char="​"/>
              <a:defRPr sz="1400"/>
            </a:lvl2pPr>
          </a:lstStyle>
          <a:p>
            <a:pPr lvl="0"/>
            <a:r>
              <a:rPr lang="nb-NO" noProof="0" dirty="0"/>
              <a:t>Tittel på graf</a:t>
            </a:r>
          </a:p>
        </p:txBody>
      </p:sp>
      <p:sp>
        <p:nvSpPr>
          <p:cNvPr id="19" name="Text Placeholder 5">
            <a:extLst>
              <a:ext uri="{FF2B5EF4-FFF2-40B4-BE49-F238E27FC236}">
                <a16:creationId xmlns:a16="http://schemas.microsoft.com/office/drawing/2014/main" id="{929BA6E4-FBF9-4BB9-BF9E-6B820BD7A1AC}"/>
              </a:ext>
            </a:extLst>
          </p:cNvPr>
          <p:cNvSpPr>
            <a:spLocks noGrp="1"/>
          </p:cNvSpPr>
          <p:nvPr>
            <p:ph type="body" sz="quarter" idx="28" hasCustomPrompt="1"/>
          </p:nvPr>
        </p:nvSpPr>
        <p:spPr>
          <a:xfrm>
            <a:off x="8130995" y="2394001"/>
            <a:ext cx="3521076" cy="227248"/>
          </a:xfrm>
        </p:spPr>
        <p:txBody>
          <a:bodyPr/>
          <a:lstStyle>
            <a:lvl1pPr marL="0" indent="0">
              <a:buNone/>
              <a:defRPr sz="1200"/>
            </a:lvl1pPr>
          </a:lstStyle>
          <a:p>
            <a:pPr lvl="0"/>
            <a:r>
              <a:rPr lang="da-DK" dirty="0"/>
              <a:t>Underoverskrift</a:t>
            </a:r>
          </a:p>
        </p:txBody>
      </p:sp>
    </p:spTree>
    <p:extLst>
      <p:ext uri="{BB962C8B-B14F-4D97-AF65-F5344CB8AC3E}">
        <p14:creationId xmlns:p14="http://schemas.microsoft.com/office/powerpoint/2010/main" val="291024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hold, to spalter (C)">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5421001"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0938" y="2151438"/>
            <a:ext cx="5421061"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Tree>
    <p:extLst>
      <p:ext uri="{BB962C8B-B14F-4D97-AF65-F5344CB8AC3E}">
        <p14:creationId xmlns:p14="http://schemas.microsoft.com/office/powerpoint/2010/main" val="167775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nhold, to spalter (C) lysegrå">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48B44262-5C0A-41F1-B997-5A84ABAB14DD}"/>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5421001"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0938" y="2151438"/>
            <a:ext cx="5421061"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12" name="Footer" descr="{&quot;templafy&quot;:{&quot;id&quot;:&quot;e837a17b-8d3f-41b0-84b6-3f6cb4ed50b0&quot;}}" title="Footer">
            <a:extLst>
              <a:ext uri="{FF2B5EF4-FFF2-40B4-BE49-F238E27FC236}">
                <a16:creationId xmlns:a16="http://schemas.microsoft.com/office/drawing/2014/main" id="{F82FA47A-D5CE-46DF-B4FD-D851A093E85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7AADF112-B6FF-4DF0-87ED-B9C4557B96AE}"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4" name="GeneralDate" descr="{&quot;templafy&quot;:{&quot;id&quot;:&quot;e1773fef-17e7-4253-a6a9-5224e2367f2b&quot;}}" hidden="1" title="GeneralDate">
            <a:extLst>
              <a:ext uri="{FF2B5EF4-FFF2-40B4-BE49-F238E27FC236}">
                <a16:creationId xmlns:a16="http://schemas.microsoft.com/office/drawing/2014/main" id="{E502338E-EEEB-41D2-9E5C-53380FDC56FB}"/>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5" name="text" descr="{&quot;templafy&quot;:{&quot;id&quot;:&quot;fdd13c20-755a-43ce-8ef7-ce51633dbfa5&quot;}}" title="UserProfile.Office.PowerPointFooter">
            <a:extLst>
              <a:ext uri="{FF2B5EF4-FFF2-40B4-BE49-F238E27FC236}">
                <a16:creationId xmlns:a16="http://schemas.microsoft.com/office/drawing/2014/main" id="{853E0594-6179-4DD7-879B-AE56EC80C592}"/>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16763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hold og fakta boks (A)">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7316538"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2151438"/>
            <a:ext cx="2576206" cy="3887412"/>
          </a:xfrm>
        </p:spPr>
        <p:txBody>
          <a:bodyPr tIns="180000" bIns="180000"/>
          <a:lstStyle>
            <a:lvl1pPr marL="0" indent="0">
              <a:buFont typeface="Arial" panose="020B0604020202020204" pitchFamily="34" charset="0"/>
              <a:buChar char="​"/>
              <a:defRPr b="1" i="0" cap="all" baseline="0"/>
            </a:lvl1pPr>
            <a:lvl2pPr marL="0" indent="0">
              <a:buFont typeface="Arial" panose="020B0604020202020204" pitchFamily="34" charset="0"/>
              <a:buChar char="​"/>
              <a:defRPr sz="1200"/>
            </a:lvl2pPr>
            <a:lvl3pPr marL="215900" indent="-215900">
              <a:defRPr sz="1200"/>
            </a:lvl3pPr>
            <a:lvl4pPr marL="432000" indent="-216000">
              <a:buFont typeface="Arial" panose="020B0604020202020204" pitchFamily="34" charset="0"/>
              <a:buChar char="•"/>
              <a:defRPr sz="1200"/>
            </a:lvl4pPr>
            <a:lvl5pPr>
              <a:defRPr sz="12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a:p>
            <a:pPr lvl="5"/>
            <a:r>
              <a:rPr lang="nb-NO" dirty="0"/>
              <a:t>6</a:t>
            </a:r>
          </a:p>
          <a:p>
            <a:pPr lvl="6"/>
            <a:r>
              <a:rPr lang="nb-NO" dirty="0"/>
              <a:t>7</a:t>
            </a:r>
          </a:p>
          <a:p>
            <a:pPr lvl="7"/>
            <a:r>
              <a:rPr lang="nb-NO" dirty="0"/>
              <a:t>8</a:t>
            </a:r>
          </a:p>
          <a:p>
            <a:pPr lvl="8"/>
            <a:r>
              <a:rPr lang="nb-NO" dirty="0"/>
              <a:t>9</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cxnSp>
        <p:nvCxnSpPr>
          <p:cNvPr id="11" name="Straight Connector 10">
            <a:extLst>
              <a:ext uri="{FF2B5EF4-FFF2-40B4-BE49-F238E27FC236}">
                <a16:creationId xmlns:a16="http://schemas.microsoft.com/office/drawing/2014/main" id="{B2BEBBD0-9A7B-437F-A74B-9A91EE1DB549}"/>
              </a:ext>
            </a:extLst>
          </p:cNvPr>
          <p:cNvCxnSpPr>
            <a:cxnSpLocks/>
          </p:cNvCxnSpPr>
          <p:nvPr userDrawn="1"/>
        </p:nvCxnSpPr>
        <p:spPr>
          <a:xfrm>
            <a:off x="9075793" y="6013723"/>
            <a:ext cx="853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C58E87-7D0F-4043-888A-A24EB643DD9E}"/>
              </a:ext>
            </a:extLst>
          </p:cNvPr>
          <p:cNvCxnSpPr>
            <a:cxnSpLocks/>
          </p:cNvCxnSpPr>
          <p:nvPr userDrawn="1"/>
        </p:nvCxnSpPr>
        <p:spPr>
          <a:xfrm>
            <a:off x="9075793" y="2144986"/>
            <a:ext cx="853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4D54E434-0FC3-4AFE-A04C-3E7F9B70B02D}"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Tree>
    <p:extLst>
      <p:ext uri="{BB962C8B-B14F-4D97-AF65-F5344CB8AC3E}">
        <p14:creationId xmlns:p14="http://schemas.microsoft.com/office/powerpoint/2010/main" val="86204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nhold og fakta boks (A) lysegrå">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200075AB-5E51-4216-9B23-1950AB36E9CB}"/>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63688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2151438"/>
            <a:ext cx="2576206" cy="3887412"/>
          </a:xfrm>
        </p:spPr>
        <p:txBody>
          <a:bodyPr tIns="180000" bIns="180000"/>
          <a:lstStyle>
            <a:lvl1pPr marL="0" indent="0">
              <a:buFont typeface="Arial" panose="020B0604020202020204" pitchFamily="34" charset="0"/>
              <a:buChar char="​"/>
              <a:defRPr b="1" i="0" cap="all" baseline="0"/>
            </a:lvl1pPr>
            <a:lvl2pPr marL="0" indent="0">
              <a:buFont typeface="Arial" panose="020B0604020202020204" pitchFamily="34" charset="0"/>
              <a:buChar char="​"/>
              <a:defRPr sz="1200"/>
            </a:lvl2pPr>
            <a:lvl3pPr marL="215900" indent="-215900">
              <a:defRPr sz="1200"/>
            </a:lvl3pPr>
            <a:lvl4pPr marL="432000" indent="-216000">
              <a:buFont typeface="Arial" panose="020B0604020202020204" pitchFamily="34" charset="0"/>
              <a:buChar char="•"/>
              <a:defRPr sz="1200"/>
            </a:lvl4pPr>
            <a:lvl5pPr>
              <a:defRPr sz="12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a:p>
            <a:pPr lvl="5"/>
            <a:r>
              <a:rPr lang="nb-NO" dirty="0"/>
              <a:t>6</a:t>
            </a:r>
          </a:p>
          <a:p>
            <a:pPr lvl="6"/>
            <a:r>
              <a:rPr lang="nb-NO" dirty="0"/>
              <a:t>7</a:t>
            </a:r>
          </a:p>
          <a:p>
            <a:pPr lvl="7"/>
            <a:r>
              <a:rPr lang="nb-NO" dirty="0"/>
              <a:t>8</a:t>
            </a:r>
          </a:p>
          <a:p>
            <a:pPr lvl="8"/>
            <a:r>
              <a:rPr lang="nb-NO" dirty="0"/>
              <a:t>9</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cxnSp>
        <p:nvCxnSpPr>
          <p:cNvPr id="11" name="Straight Connector 10">
            <a:extLst>
              <a:ext uri="{FF2B5EF4-FFF2-40B4-BE49-F238E27FC236}">
                <a16:creationId xmlns:a16="http://schemas.microsoft.com/office/drawing/2014/main" id="{B2BEBBD0-9A7B-437F-A74B-9A91EE1DB549}"/>
              </a:ext>
            </a:extLst>
          </p:cNvPr>
          <p:cNvCxnSpPr>
            <a:cxnSpLocks/>
          </p:cNvCxnSpPr>
          <p:nvPr userDrawn="1"/>
        </p:nvCxnSpPr>
        <p:spPr>
          <a:xfrm>
            <a:off x="9075793" y="6013723"/>
            <a:ext cx="853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C58E87-7D0F-4043-888A-A24EB643DD9E}"/>
              </a:ext>
            </a:extLst>
          </p:cNvPr>
          <p:cNvCxnSpPr>
            <a:cxnSpLocks/>
          </p:cNvCxnSpPr>
          <p:nvPr userDrawn="1"/>
        </p:nvCxnSpPr>
        <p:spPr>
          <a:xfrm>
            <a:off x="9075793" y="2144986"/>
            <a:ext cx="8535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descr="{&quot;templafy&quot;:{&quot;id&quot;:&quot;4e142778-9a8f-4512-b730-93043d10b268&quot;}}" title="Footer">
            <a:extLst>
              <a:ext uri="{FF2B5EF4-FFF2-40B4-BE49-F238E27FC236}">
                <a16:creationId xmlns:a16="http://schemas.microsoft.com/office/drawing/2014/main" id="{ACFDE3EC-D5FF-41BB-A28A-13FA79D9524B}"/>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CCABD1F2-A4EF-4C24-BE86-F0192444524C}"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6" name="GeneralDate" descr="{&quot;templafy&quot;:{&quot;id&quot;:&quot;9e1f940b-86fa-4b45-bd9a-7572cc806380&quot;}}" hidden="1" title="GeneralDate">
            <a:extLst>
              <a:ext uri="{FF2B5EF4-FFF2-40B4-BE49-F238E27FC236}">
                <a16:creationId xmlns:a16="http://schemas.microsoft.com/office/drawing/2014/main" id="{3BE56CCE-3F83-4A62-B390-58075330EA93}"/>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8" name="text" descr="{&quot;templafy&quot;:{&quot;id&quot;:&quot;63f0e8b4-cec7-4bbd-b01e-7e3cc3489b71&quot;}}" title="UserProfile.Office.PowerPointFooter">
            <a:extLst>
              <a:ext uri="{FF2B5EF4-FFF2-40B4-BE49-F238E27FC236}">
                <a16:creationId xmlns:a16="http://schemas.microsoft.com/office/drawing/2014/main" id="{EBA27E20-2E85-41D5-993D-7657D649503D}"/>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296902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hold + fakta boks (B)">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151437"/>
            <a:ext cx="7316538"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2151438"/>
            <a:ext cx="2576206" cy="3887412"/>
          </a:xfrm>
          <a:solidFill>
            <a:schemeClr val="bg2"/>
          </a:solidFill>
        </p:spPr>
        <p:txBody>
          <a:bodyPr lIns="180000" tIns="180000" rIns="180000" bIns="180000">
            <a:noAutofit/>
          </a:bodyPr>
          <a:lstStyle>
            <a:lvl1pPr marL="0" indent="0">
              <a:buFont typeface="Arial" panose="020B0604020202020204" pitchFamily="34" charset="0"/>
              <a:buNone/>
              <a:defRPr b="1" i="0" cap="all" baseline="0"/>
            </a:lvl1pPr>
            <a:lvl2pPr marL="0" indent="0">
              <a:buFont typeface="Arial" panose="020B0604020202020204" pitchFamily="34" charset="0"/>
              <a:buChar char="​"/>
              <a:defRPr sz="1200"/>
            </a:lvl2pPr>
            <a:lvl3pPr marL="215900" indent="-215900">
              <a:defRPr sz="1200"/>
            </a:lvl3pPr>
            <a:lvl4pPr marL="432000" indent="-216000">
              <a:buFont typeface="Arial" panose="020B0604020202020204" pitchFamily="34" charset="0"/>
              <a:buChar char="•"/>
              <a:defRPr sz="1200"/>
            </a:lvl4pPr>
            <a:lvl5pPr>
              <a:defRPr sz="1200"/>
            </a:lvl5pPr>
          </a:lstStyle>
          <a:p>
            <a:pPr lvl="0"/>
            <a:r>
              <a:rPr lang="nb-NO" dirty="0"/>
              <a:t>klikk for å legge til tekst, endre bak-grunnsfarge: form fylle</a:t>
            </a:r>
          </a:p>
          <a:p>
            <a:pPr lvl="1"/>
            <a:r>
              <a:rPr lang="nb-NO" dirty="0"/>
              <a:t>Second level</a:t>
            </a:r>
          </a:p>
          <a:p>
            <a:pPr lvl="2"/>
            <a:r>
              <a:rPr lang="nb-NO" dirty="0"/>
              <a:t>Third level</a:t>
            </a:r>
          </a:p>
          <a:p>
            <a:pPr lvl="3"/>
            <a:r>
              <a:rPr lang="nb-NO" dirty="0"/>
              <a:t>Fourth level</a:t>
            </a:r>
          </a:p>
          <a:p>
            <a:pPr lvl="4"/>
            <a:r>
              <a:rPr lang="nb-NO" dirty="0"/>
              <a:t>Fifth level</a:t>
            </a:r>
          </a:p>
          <a:p>
            <a:pPr lvl="5"/>
            <a:r>
              <a:rPr lang="nb-NO" dirty="0"/>
              <a:t>6</a:t>
            </a:r>
          </a:p>
          <a:p>
            <a:pPr lvl="6"/>
            <a:r>
              <a:rPr lang="nb-NO" dirty="0"/>
              <a:t>7</a:t>
            </a:r>
          </a:p>
          <a:p>
            <a:pPr lvl="7"/>
            <a:r>
              <a:rPr lang="nb-NO" dirty="0"/>
              <a:t>8</a:t>
            </a:r>
          </a:p>
          <a:p>
            <a:pPr lvl="8"/>
            <a:r>
              <a:rPr lang="nb-NO" dirty="0"/>
              <a:t>9</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05B1728A-7D41-408B-AB91-128E37FAE282}"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Tree>
    <p:extLst>
      <p:ext uri="{BB962C8B-B14F-4D97-AF65-F5344CB8AC3E}">
        <p14:creationId xmlns:p14="http://schemas.microsoft.com/office/powerpoint/2010/main" val="406191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hold, tre spalter">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1" y="2151437"/>
            <a:ext cx="35240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3876" y="2151437"/>
            <a:ext cx="3522662"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8128001" y="2151437"/>
            <a:ext cx="3522662"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35EAE886-C500-434E-A2CF-E9FFB552CF79}"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Tree>
    <p:extLst>
      <p:ext uri="{BB962C8B-B14F-4D97-AF65-F5344CB8AC3E}">
        <p14:creationId xmlns:p14="http://schemas.microsoft.com/office/powerpoint/2010/main" val="261163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DD8535-FA97-4804-9C52-059920BFC2E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979631F-12C9-42EF-ADBA-71774220434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AFB96E9-D6DC-4E91-94EE-23962A5D4E0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34909A8-3078-4AD2-9560-5A7320ECCB83}"/>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6" name="Plassholder for bunntekst 5">
            <a:extLst>
              <a:ext uri="{FF2B5EF4-FFF2-40B4-BE49-F238E27FC236}">
                <a16:creationId xmlns:a16="http://schemas.microsoft.com/office/drawing/2014/main" id="{D923B3F6-83BD-4BD8-A47B-AC31E3D7011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0B36C0A-B17A-4405-BDF1-CC2818728952}"/>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2353115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nhold, tre spalter lysegrå">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6DBA3C6A-93FF-494C-A842-271636D4064A}"/>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1" y="2151437"/>
            <a:ext cx="35240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3876" y="2151437"/>
            <a:ext cx="3522662" cy="3887412"/>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8128001" y="2151437"/>
            <a:ext cx="3522662"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14" name="Footer" descr="{&quot;templafy&quot;:{&quot;id&quot;:&quot;a0232f63-3956-4e73-9ea8-042b8c06a902&quot;}}" title="Footer">
            <a:extLst>
              <a:ext uri="{FF2B5EF4-FFF2-40B4-BE49-F238E27FC236}">
                <a16:creationId xmlns:a16="http://schemas.microsoft.com/office/drawing/2014/main" id="{380FA0B2-0B25-4902-9F12-417F4DBAC9F7}"/>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15" name="GeneralDate" descr="{&quot;templafy&quot;:{&quot;id&quot;:&quot;85a0fdf9-4481-4594-ae29-04e56f95cb3d&quot;}}" hidden="1" title="GeneralDate">
            <a:extLst>
              <a:ext uri="{FF2B5EF4-FFF2-40B4-BE49-F238E27FC236}">
                <a16:creationId xmlns:a16="http://schemas.microsoft.com/office/drawing/2014/main" id="{D4BF4216-3F81-466F-BBCE-45466839E41B}"/>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F329E7EF-326A-44F6-AAC5-73CD291A7F7D}"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7" name="text" descr="{&quot;templafy&quot;:{&quot;id&quot;:&quot;96801c2a-f323-475a-b8dc-82586857948c&quot;}}" title="UserProfile.Office.PowerPointFooter">
            <a:extLst>
              <a:ext uri="{FF2B5EF4-FFF2-40B4-BE49-F238E27FC236}">
                <a16:creationId xmlns:a16="http://schemas.microsoft.com/office/drawing/2014/main" id="{53313835-BCB3-49E6-B87C-4C8F9D62E10E}"/>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35300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hold, fire spalter">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1" y="2151437"/>
            <a:ext cx="2575499" cy="3887413"/>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3385500" y="2151437"/>
            <a:ext cx="2575500"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6231000" y="2151437"/>
            <a:ext cx="2574863" cy="3887413"/>
          </a:xfrm>
        </p:spPr>
        <p:txBody>
          <a:bodyPr/>
          <a:lstStyle>
            <a:lvl1pPr marL="0" indent="0">
              <a:buFont typeface="Arial" panose="020B0604020202020204" pitchFamily="34" charset="0"/>
              <a:buChar char="​"/>
              <a:defRPr sz="1400" b="1"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9076500" y="2151437"/>
            <a:ext cx="2575499"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a:off x="0" y="6856915"/>
            <a:ext cx="0" cy="0"/>
          </a:xfrm>
          <a:prstGeom prst="rect">
            <a:avLst/>
          </a:prstGeom>
        </p:spPr>
        <p:txBody>
          <a:bodyPr/>
          <a:lstStyle/>
          <a:p>
            <a:fld id="{0497E626-157E-4DBF-B6AD-C9F4C180EBA2}" type="datetime3">
              <a:rPr lang="nb-NO" smtClean="0"/>
              <a:t>2021.04.25</a:t>
            </a:fld>
            <a:endParaRPr lang="nb-NO" dirty="0"/>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nb-NO" dirty="0"/>
          </a:p>
        </p:txBody>
      </p:sp>
    </p:spTree>
    <p:extLst>
      <p:ext uri="{BB962C8B-B14F-4D97-AF65-F5344CB8AC3E}">
        <p14:creationId xmlns:p14="http://schemas.microsoft.com/office/powerpoint/2010/main" val="123047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hold, fire spalter lysegrå">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0D7838D4-F8B3-48B6-99CC-0FDE7D361CC7}"/>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1" y="2151437"/>
            <a:ext cx="2575499" cy="3887413"/>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3385500" y="2151437"/>
            <a:ext cx="2575500"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6231000" y="2151437"/>
            <a:ext cx="2574863" cy="3887413"/>
          </a:xfrm>
        </p:spPr>
        <p:txBody>
          <a:bodyPr/>
          <a:lstStyle>
            <a:lvl1pPr marL="0" indent="0">
              <a:buFont typeface="Arial" panose="020B0604020202020204" pitchFamily="34" charset="0"/>
              <a:buChar char="​"/>
              <a:defRPr sz="1400" b="1"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9076500" y="2151437"/>
            <a:ext cx="2575499"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nb-NO" smtClean="0"/>
              <a:pPr/>
              <a:t>‹#›</a:t>
            </a:fld>
            <a:endParaRPr lang="nb-NO" dirty="0"/>
          </a:p>
        </p:txBody>
      </p:sp>
      <p:sp>
        <p:nvSpPr>
          <p:cNvPr id="16" name="Footer" descr="{&quot;templafy&quot;:{&quot;id&quot;:&quot;93966b2a-ba4b-446a-adc9-bcf8672e6d0e&quot;}}" title="Footer">
            <a:extLst>
              <a:ext uri="{FF2B5EF4-FFF2-40B4-BE49-F238E27FC236}">
                <a16:creationId xmlns:a16="http://schemas.microsoft.com/office/drawing/2014/main" id="{90CBB2BD-3FFB-4F65-920B-9175D31B8BD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17" name="GeneralDate" descr="{&quot;templafy&quot;:{&quot;id&quot;:&quot;39980865-44d2-4c31-a876-2ac073a7c5e0&quot;}}" hidden="1" title="GeneralDate">
            <a:extLst>
              <a:ext uri="{FF2B5EF4-FFF2-40B4-BE49-F238E27FC236}">
                <a16:creationId xmlns:a16="http://schemas.microsoft.com/office/drawing/2014/main" id="{BB060C29-C9F4-48A0-ADBC-5BD24E42415A}"/>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C3E75A95-45E3-428F-8786-B1751C3C1040}" type="datetime3">
              <a:rPr lang="nb-NO" smtClean="0"/>
              <a:t>2021.04.25</a:t>
            </a:fld>
            <a:endParaRPr lang="nb-NO"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nb-NO" dirty="0"/>
          </a:p>
        </p:txBody>
      </p:sp>
      <p:sp>
        <p:nvSpPr>
          <p:cNvPr id="18" name="text" descr="{&quot;templafy&quot;:{&quot;id&quot;:&quot;72db9939-8309-4fe7-b385-f5c796f0a9e2&quot;}}" title="UserProfile.Office.PowerPointFooter">
            <a:extLst>
              <a:ext uri="{FF2B5EF4-FFF2-40B4-BE49-F238E27FC236}">
                <a16:creationId xmlns:a16="http://schemas.microsoft.com/office/drawing/2014/main" id="{569CABE5-7A08-4F3E-89CA-1D367A4EE743}"/>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378963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nhold, seks spalter">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39751" y="2151437"/>
            <a:ext cx="1627188" cy="3887413"/>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2435902" y="2151437"/>
            <a:ext cx="1628098"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4333875" y="2151437"/>
            <a:ext cx="1625600" cy="3887413"/>
          </a:xfrm>
        </p:spPr>
        <p:txBody>
          <a:bodyPr/>
          <a:lstStyle>
            <a:lvl1pPr marL="0" indent="0">
              <a:buFont typeface="Arial" panose="020B0604020202020204" pitchFamily="34" charset="0"/>
              <a:buChar char="​"/>
              <a:defRPr sz="1400" b="1"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6230938" y="2151437"/>
            <a:ext cx="1625600"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nb-NO" smtClean="0"/>
              <a:pPr/>
              <a:t>‹#›</a:t>
            </a:fld>
            <a:endParaRPr lang="nb-NO" dirty="0"/>
          </a:p>
        </p:txBody>
      </p:sp>
      <p:sp>
        <p:nvSpPr>
          <p:cNvPr id="17" name="Content Placeholder 16">
            <a:extLst>
              <a:ext uri="{FF2B5EF4-FFF2-40B4-BE49-F238E27FC236}">
                <a16:creationId xmlns:a16="http://schemas.microsoft.com/office/drawing/2014/main" id="{EFB7AF45-BB78-40B9-9780-915A1F4D8B43}"/>
              </a:ext>
            </a:extLst>
          </p:cNvPr>
          <p:cNvSpPr>
            <a:spLocks noGrp="1"/>
          </p:cNvSpPr>
          <p:nvPr>
            <p:ph sz="quarter" idx="29" hasCustomPrompt="1"/>
          </p:nvPr>
        </p:nvSpPr>
        <p:spPr>
          <a:xfrm>
            <a:off x="8127999" y="2151437"/>
            <a:ext cx="1625599" cy="3887412"/>
          </a:xfrm>
        </p:spPr>
        <p:txBody>
          <a:bodyPr/>
          <a:lstStyle>
            <a:lvl1pPr marL="0" indent="0">
              <a:buFont typeface="Arial" panose="020B0604020202020204" pitchFamily="34" charset="0"/>
              <a:buChar char="​"/>
              <a:tabLst/>
              <a:defRPr sz="1400" b="1" i="0" cap="all" baseline="0"/>
            </a:lvl1pPr>
            <a:lvl2pPr marL="0" indent="0">
              <a:buFont typeface="Arial" panose="020B0604020202020204" pitchFamily="34" charset="0"/>
              <a:buChar char="​"/>
              <a:defRPr sz="1000"/>
            </a:lvl2pPr>
            <a:lvl3pPr marL="2160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9" name="Content Placeholder 18">
            <a:extLst>
              <a:ext uri="{FF2B5EF4-FFF2-40B4-BE49-F238E27FC236}">
                <a16:creationId xmlns:a16="http://schemas.microsoft.com/office/drawing/2014/main" id="{5FE745FF-4C9E-4827-9457-E8D6757C5D89}"/>
              </a:ext>
            </a:extLst>
          </p:cNvPr>
          <p:cNvSpPr>
            <a:spLocks noGrp="1"/>
          </p:cNvSpPr>
          <p:nvPr>
            <p:ph sz="quarter" idx="30" hasCustomPrompt="1"/>
          </p:nvPr>
        </p:nvSpPr>
        <p:spPr>
          <a:xfrm>
            <a:off x="10015605" y="2151437"/>
            <a:ext cx="1625600" cy="3888000"/>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60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a:off x="0" y="6856915"/>
            <a:ext cx="0" cy="0"/>
          </a:xfrm>
          <a:prstGeom prst="rect">
            <a:avLst/>
          </a:prstGeom>
        </p:spPr>
        <p:txBody>
          <a:bodyPr/>
          <a:lstStyle/>
          <a:p>
            <a:fld id="{0497E626-157E-4DBF-B6AD-C9F4C180EBA2}" type="datetime3">
              <a:rPr lang="nb-NO" smtClean="0"/>
              <a:t>2021.04.25</a:t>
            </a:fld>
            <a:endParaRPr lang="nb-NO" dirty="0"/>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nb-NO" dirty="0"/>
          </a:p>
        </p:txBody>
      </p:sp>
    </p:spTree>
    <p:extLst>
      <p:ext uri="{BB962C8B-B14F-4D97-AF65-F5344CB8AC3E}">
        <p14:creationId xmlns:p14="http://schemas.microsoft.com/office/powerpoint/2010/main" val="4502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nhold, seks spalter lysegrå">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37774A00-4ABD-41AB-A232-441760FB6D22}"/>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34CBB729-1CE6-4055-A69A-5EAA83911F67}"/>
              </a:ext>
            </a:extLst>
          </p:cNvPr>
          <p:cNvSpPr>
            <a:spLocks noGrp="1"/>
          </p:cNvSpPr>
          <p:nvPr>
            <p:ph type="title" hasCustomPrompt="1"/>
          </p:nvPr>
        </p:nvSpPr>
        <p:spPr>
          <a:xfrm>
            <a:off x="534937" y="809998"/>
            <a:ext cx="11106977" cy="1066193"/>
          </a:xfrm>
        </p:spPr>
        <p:txBody>
          <a:bodyPr/>
          <a:lstStyle>
            <a:lvl1pPr>
              <a:defRPr/>
            </a:lvl1pPr>
          </a:lstStyle>
          <a:p>
            <a:r>
              <a:rPr lang="nb-NO" dirty="0"/>
              <a:t>Tittel første linje</a:t>
            </a:r>
          </a:p>
        </p:txBody>
      </p:sp>
      <p:sp>
        <p:nvSpPr>
          <p:cNvPr id="27" name="Subtitle 2">
            <a:extLst>
              <a:ext uri="{FF2B5EF4-FFF2-40B4-BE49-F238E27FC236}">
                <a16:creationId xmlns:a16="http://schemas.microsoft.com/office/drawing/2014/main" id="{B6B99C1D-687C-45BA-8C26-A03FBE48FA73}"/>
              </a:ext>
            </a:extLst>
          </p:cNvPr>
          <p:cNvSpPr>
            <a:spLocks noGrp="1"/>
          </p:cNvSpPr>
          <p:nvPr>
            <p:ph type="subTitle" idx="13" hasCustomPrompt="1"/>
          </p:nvPr>
        </p:nvSpPr>
        <p:spPr>
          <a:xfrm>
            <a:off x="529206" y="1328400"/>
            <a:ext cx="11112000"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39751" y="2151437"/>
            <a:ext cx="1627188" cy="3887413"/>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2435902" y="2151437"/>
            <a:ext cx="1628098"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4333875" y="2151437"/>
            <a:ext cx="1625600" cy="3887413"/>
          </a:xfrm>
        </p:spPr>
        <p:txBody>
          <a:bodyPr/>
          <a:lstStyle>
            <a:lvl1pPr marL="0" indent="0">
              <a:buFont typeface="Arial" panose="020B0604020202020204" pitchFamily="34" charset="0"/>
              <a:buChar char="​"/>
              <a:defRPr sz="1400" b="1"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6230938" y="2151437"/>
            <a:ext cx="1625600" cy="3887412"/>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5900" indent="-215900">
              <a:defRPr sz="1000"/>
            </a:lvl3pPr>
            <a:lvl4pPr marL="432000" indent="-216000">
              <a:buFont typeface="Arial" panose="020B0604020202020204" pitchFamily="34" charset="0"/>
              <a:buChar char="•"/>
              <a:defRPr sz="1000"/>
            </a:lvl4pPr>
            <a:lvl5pPr>
              <a:defRPr sz="1000"/>
            </a:lvl5pPr>
          </a:lstStyle>
          <a:p>
            <a:pPr lvl="0"/>
            <a:r>
              <a:rPr lang="nb-NO" dirty="0"/>
              <a:t>Edit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17" name="Content Placeholder 16">
            <a:extLst>
              <a:ext uri="{FF2B5EF4-FFF2-40B4-BE49-F238E27FC236}">
                <a16:creationId xmlns:a16="http://schemas.microsoft.com/office/drawing/2014/main" id="{EFB7AF45-BB78-40B9-9780-915A1F4D8B43}"/>
              </a:ext>
            </a:extLst>
          </p:cNvPr>
          <p:cNvSpPr>
            <a:spLocks noGrp="1"/>
          </p:cNvSpPr>
          <p:nvPr>
            <p:ph sz="quarter" idx="29" hasCustomPrompt="1"/>
          </p:nvPr>
        </p:nvSpPr>
        <p:spPr>
          <a:xfrm>
            <a:off x="8127999" y="2151437"/>
            <a:ext cx="1625599" cy="3887412"/>
          </a:xfrm>
        </p:spPr>
        <p:txBody>
          <a:bodyPr/>
          <a:lstStyle>
            <a:lvl1pPr marL="0" indent="0">
              <a:buFont typeface="Arial" panose="020B0604020202020204" pitchFamily="34" charset="0"/>
              <a:buChar char="​"/>
              <a:tabLst/>
              <a:defRPr sz="1400" b="1" i="0" cap="all" baseline="0"/>
            </a:lvl1pPr>
            <a:lvl2pPr marL="0" indent="0">
              <a:buFont typeface="Arial" panose="020B0604020202020204" pitchFamily="34" charset="0"/>
              <a:buChar char="​"/>
              <a:defRPr sz="1000"/>
            </a:lvl2pPr>
            <a:lvl3pPr marL="2160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9" name="Content Placeholder 18">
            <a:extLst>
              <a:ext uri="{FF2B5EF4-FFF2-40B4-BE49-F238E27FC236}">
                <a16:creationId xmlns:a16="http://schemas.microsoft.com/office/drawing/2014/main" id="{5FE745FF-4C9E-4827-9457-E8D6757C5D89}"/>
              </a:ext>
            </a:extLst>
          </p:cNvPr>
          <p:cNvSpPr>
            <a:spLocks noGrp="1"/>
          </p:cNvSpPr>
          <p:nvPr>
            <p:ph sz="quarter" idx="30" hasCustomPrompt="1"/>
          </p:nvPr>
        </p:nvSpPr>
        <p:spPr>
          <a:xfrm>
            <a:off x="10015605" y="2151437"/>
            <a:ext cx="1625600" cy="3888000"/>
          </a:xfrm>
        </p:spPr>
        <p:txBody>
          <a:bodyPr/>
          <a:lstStyle>
            <a:lvl1pPr marL="0" indent="0">
              <a:buFont typeface="Arial" panose="020B0604020202020204" pitchFamily="34" charset="0"/>
              <a:buChar char="​"/>
              <a:defRPr sz="1400" b="1" i="0" cap="all" baseline="0"/>
            </a:lvl1pPr>
            <a:lvl2pPr marL="0" indent="0">
              <a:buFont typeface="Arial" panose="020B0604020202020204" pitchFamily="34" charset="0"/>
              <a:buChar char="​"/>
              <a:defRPr sz="1000"/>
            </a:lvl2pPr>
            <a:lvl3pPr marL="216000">
              <a:defRPr sz="1000"/>
            </a:lvl3pPr>
            <a:lvl4pPr marL="432000" indent="-216000">
              <a:buFont typeface="Arial" panose="020B0604020202020204" pitchFamily="34" charset="0"/>
              <a:buChar char="•"/>
              <a:defRPr sz="1000"/>
            </a:lvl4pPr>
            <a:lvl5pPr>
              <a:defRPr sz="10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nb-NO" smtClean="0"/>
              <a:pPr/>
              <a:t>‹#›</a:t>
            </a:fld>
            <a:endParaRPr lang="nb-NO" dirty="0"/>
          </a:p>
        </p:txBody>
      </p:sp>
      <p:sp>
        <p:nvSpPr>
          <p:cNvPr id="15" name="Footer" descr="{&quot;templafy&quot;:{&quot;id&quot;:&quot;bad51329-07ca-4506-a8f0-f129f2f39d23&quot;}}" title="Footer">
            <a:extLst>
              <a:ext uri="{FF2B5EF4-FFF2-40B4-BE49-F238E27FC236}">
                <a16:creationId xmlns:a16="http://schemas.microsoft.com/office/drawing/2014/main" id="{72CCA6AA-EED7-4309-A6D7-12172089CD7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a:solidFill>
                <a:schemeClr val="tx1"/>
              </a:solidFill>
            </a:endParaRPr>
          </a:p>
        </p:txBody>
      </p:sp>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a:off x="0" y="6856915"/>
            <a:ext cx="0" cy="0"/>
          </a:xfrm>
          <a:prstGeom prst="rect">
            <a:avLst/>
          </a:prstGeom>
        </p:spPr>
        <p:txBody>
          <a:bodyPr/>
          <a:lstStyle/>
          <a:p>
            <a:fld id="{0497E626-157E-4DBF-B6AD-C9F4C180EBA2}" type="datetime3">
              <a:rPr lang="nb-NO" smtClean="0"/>
              <a:t>2021.04.25</a:t>
            </a:fld>
            <a:endParaRPr lang="nb-NO" dirty="0"/>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nb-NO" dirty="0"/>
          </a:p>
        </p:txBody>
      </p:sp>
      <p:sp>
        <p:nvSpPr>
          <p:cNvPr id="16" name="GeneralDate" descr="{&quot;templafy&quot;:{&quot;id&quot;:&quot;a2f2bf29-da57-4de7-804c-06fb0a62c2b2&quot;}}" hidden="1" title="GeneralDate">
            <a:extLst>
              <a:ext uri="{FF2B5EF4-FFF2-40B4-BE49-F238E27FC236}">
                <a16:creationId xmlns:a16="http://schemas.microsoft.com/office/drawing/2014/main" id="{3A614AE5-D056-4DC0-8CCA-5332870F2F78}"/>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20" name="text" descr="{&quot;templafy&quot;:{&quot;id&quot;:&quot;0535f50c-44b8-4998-85d3-1a912bc5b968&quot;}}" title="UserProfile.Office.PowerPointFooter">
            <a:extLst>
              <a:ext uri="{FF2B5EF4-FFF2-40B4-BE49-F238E27FC236}">
                <a16:creationId xmlns:a16="http://schemas.microsoft.com/office/drawing/2014/main" id="{3E6E5139-2064-415A-8A65-580650B5258A}"/>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382137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nhold og bilde (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0"/>
            <a:ext cx="3519917" cy="6861600"/>
          </a:xfrm>
          <a:solidFill>
            <a:srgbClr val="DADADA"/>
          </a:solidFill>
        </p:spPr>
        <p:txBody>
          <a:bodyPr tIns="792000" anchor="ctr" anchorCtr="0"/>
          <a:lstStyle>
            <a:lvl1pPr marL="0" indent="0" algn="ctr">
              <a:buNone/>
              <a:defRPr sz="1400"/>
            </a:lvl1pPr>
          </a:lstStyle>
          <a:p>
            <a:r>
              <a:rPr lang="nb-NO" dirty="0"/>
              <a:t>Klikk på plassholderen og lim inn bilde via </a:t>
            </a:r>
            <a:r>
              <a:rPr lang="nb-NO" dirty="0" err="1"/>
              <a:t>Fotoware</a:t>
            </a:r>
            <a:r>
              <a:rPr lang="nb-NO" dirty="0"/>
              <a:t>-ikonet i Templafy-panelet</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2151437"/>
            <a:ext cx="6639500"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30" name="Title 1">
            <a:extLst>
              <a:ext uri="{FF2B5EF4-FFF2-40B4-BE49-F238E27FC236}">
                <a16:creationId xmlns:a16="http://schemas.microsoft.com/office/drawing/2014/main" id="{2045A4DE-2A6C-4822-B2C6-F336104F2E4F}"/>
              </a:ext>
            </a:extLst>
          </p:cNvPr>
          <p:cNvSpPr>
            <a:spLocks noGrp="1"/>
          </p:cNvSpPr>
          <p:nvPr>
            <p:ph type="title" hasCustomPrompt="1"/>
          </p:nvPr>
        </p:nvSpPr>
        <p:spPr>
          <a:xfrm>
            <a:off x="534938" y="809998"/>
            <a:ext cx="6647288" cy="1066193"/>
          </a:xfrm>
        </p:spPr>
        <p:txBody>
          <a:bodyPr/>
          <a:lstStyle>
            <a:lvl1pPr>
              <a:defRPr/>
            </a:lvl1pPr>
          </a:lstStyle>
          <a:p>
            <a:r>
              <a:rPr lang="nb-NO" dirty="0"/>
              <a:t>Tittel første linje</a:t>
            </a:r>
          </a:p>
        </p:txBody>
      </p:sp>
      <p:sp>
        <p:nvSpPr>
          <p:cNvPr id="31" name="Subtitle 2">
            <a:extLst>
              <a:ext uri="{FF2B5EF4-FFF2-40B4-BE49-F238E27FC236}">
                <a16:creationId xmlns:a16="http://schemas.microsoft.com/office/drawing/2014/main" id="{13EFC7B1-4E12-43B9-A16A-C7596896DBAE}"/>
              </a:ext>
            </a:extLst>
          </p:cNvPr>
          <p:cNvSpPr>
            <a:spLocks noGrp="1"/>
          </p:cNvSpPr>
          <p:nvPr>
            <p:ph type="subTitle" idx="13" hasCustomPrompt="1"/>
          </p:nvPr>
        </p:nvSpPr>
        <p:spPr>
          <a:xfrm>
            <a:off x="529206" y="1328400"/>
            <a:ext cx="6650294"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nb-NO" smtClean="0"/>
              <a:pPr/>
              <a:t>‹#›</a:t>
            </a:fld>
            <a:endParaRPr lang="nb-NO" dirty="0"/>
          </a:p>
        </p:txBody>
      </p:sp>
      <p:sp>
        <p:nvSpPr>
          <p:cNvPr id="32" name="Text Placeholder 11">
            <a:extLst>
              <a:ext uri="{FF2B5EF4-FFF2-40B4-BE49-F238E27FC236}">
                <a16:creationId xmlns:a16="http://schemas.microsoft.com/office/drawing/2014/main" id="{A50B670C-3B88-4190-9F63-88CC5B0D67FC}"/>
              </a:ext>
            </a:extLst>
          </p:cNvPr>
          <p:cNvSpPr>
            <a:spLocks noGrp="1"/>
          </p:cNvSpPr>
          <p:nvPr>
            <p:ph type="body" sz="quarter" idx="22" hasCustomPrompt="1"/>
          </p:nvPr>
        </p:nvSpPr>
        <p:spPr>
          <a:xfrm>
            <a:off x="9075737" y="6328800"/>
            <a:ext cx="2033589" cy="158400"/>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nb-NO" dirty="0"/>
              <a:t>Klikk for å legge til bildetekst </a:t>
            </a:r>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nb-NO" dirty="0"/>
          </a:p>
        </p:txBody>
      </p:sp>
      <p:sp>
        <p:nvSpPr>
          <p:cNvPr id="16" name="GeneralDate" descr="{&quot;templafy&quot;:{&quot;id&quot;:&quot;4fd558fe-b5ed-4a33-8848-432aa575b048&quot;}}" hidden="1" title="GeneralDate">
            <a:extLst>
              <a:ext uri="{FF2B5EF4-FFF2-40B4-BE49-F238E27FC236}">
                <a16:creationId xmlns:a16="http://schemas.microsoft.com/office/drawing/2014/main" id="{1A0B3087-58FA-45FA-BE9E-D8F000FA8CD6}"/>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0" name="Footer" descr="{&quot;templafy&quot;:{&quot;id&quot;:&quot;be23feea-e4f2-462f-90da-992e69970024&quot;}}" title="Footer">
            <a:extLst>
              <a:ext uri="{FF2B5EF4-FFF2-40B4-BE49-F238E27FC236}">
                <a16:creationId xmlns:a16="http://schemas.microsoft.com/office/drawing/2014/main" id="{6A7C12BF-E61B-45B7-BDB0-86358887CF8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Tree>
    <p:extLst>
      <p:ext uri="{BB962C8B-B14F-4D97-AF65-F5344CB8AC3E}">
        <p14:creationId xmlns:p14="http://schemas.microsoft.com/office/powerpoint/2010/main" val="12596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nhold og bilde (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6231001" y="0"/>
            <a:ext cx="3522600" cy="6858000"/>
          </a:xfrm>
          <a:solidFill>
            <a:srgbClr val="DADADA"/>
          </a:solidFill>
        </p:spPr>
        <p:txBody>
          <a:bodyPr tIns="792000" anchor="ctr" anchorCtr="0"/>
          <a:lstStyle>
            <a:lvl1pPr marL="0" indent="0" algn="ctr">
              <a:buNone/>
              <a:defRPr sz="1400"/>
            </a:lvl1pPr>
          </a:lstStyle>
          <a:p>
            <a:r>
              <a:rPr lang="nb-NO" dirty="0"/>
              <a:t>Klikk på plassholderen og lim inn bilde via </a:t>
            </a:r>
            <a:r>
              <a:rPr lang="nb-NO" dirty="0" err="1"/>
              <a:t>Fotoware</a:t>
            </a:r>
            <a:r>
              <a:rPr lang="nb-NO" dirty="0"/>
              <a:t>-ikonet i Templafy-panelet</a:t>
            </a:r>
          </a:p>
        </p:txBody>
      </p:sp>
      <p:sp>
        <p:nvSpPr>
          <p:cNvPr id="12" name="Text Placeholder 11">
            <a:extLst>
              <a:ext uri="{FF2B5EF4-FFF2-40B4-BE49-F238E27FC236}">
                <a16:creationId xmlns:a16="http://schemas.microsoft.com/office/drawing/2014/main" id="{46244242-244B-4619-BE4A-8734B3228795}"/>
              </a:ext>
            </a:extLst>
          </p:cNvPr>
          <p:cNvSpPr>
            <a:spLocks noGrp="1"/>
          </p:cNvSpPr>
          <p:nvPr>
            <p:ph type="body" sz="quarter" idx="18" hasCustomPrompt="1"/>
          </p:nvPr>
        </p:nvSpPr>
        <p:spPr>
          <a:xfrm>
            <a:off x="7094243"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nb-NO" dirty="0"/>
              <a:t>Klikk for å legge til bildetekst </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534937" y="809998"/>
            <a:ext cx="4481267" cy="1065600"/>
          </a:xfrm>
        </p:spPr>
        <p:txBody>
          <a:bodyPr/>
          <a:lstStyle>
            <a:lvl1pPr>
              <a:defRPr/>
            </a:lvl1pPr>
          </a:lstStyle>
          <a:p>
            <a:r>
              <a:rPr lang="nb-NO" dirty="0"/>
              <a:t>Tittel første linje</a:t>
            </a:r>
          </a:p>
        </p:txBody>
      </p:sp>
      <p:sp>
        <p:nvSpPr>
          <p:cNvPr id="14" name="Subtitle 2">
            <a:extLst>
              <a:ext uri="{FF2B5EF4-FFF2-40B4-BE49-F238E27FC236}">
                <a16:creationId xmlns:a16="http://schemas.microsoft.com/office/drawing/2014/main" id="{36B256BC-8623-405E-B5A5-BD57E7D67C09}"/>
              </a:ext>
            </a:extLst>
          </p:cNvPr>
          <p:cNvSpPr>
            <a:spLocks noGrp="1"/>
          </p:cNvSpPr>
          <p:nvPr>
            <p:ph type="subTitle" idx="13" hasCustomPrompt="1"/>
          </p:nvPr>
        </p:nvSpPr>
        <p:spPr>
          <a:xfrm>
            <a:off x="529206" y="1328400"/>
            <a:ext cx="4483294" cy="547200"/>
          </a:xfrm>
        </p:spPr>
        <p:txBody>
          <a:bodyPr/>
          <a:lstStyle>
            <a:lvl1pPr marL="0" indent="0" algn="l">
              <a:lnSpc>
                <a:spcPct val="94000"/>
              </a:lnSpc>
              <a:spcBef>
                <a:spcPts val="0"/>
              </a:spcBef>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1" y="2151437"/>
            <a:ext cx="4472500" cy="3887413"/>
          </a:xfrm>
        </p:spPr>
        <p:txBody>
          <a:bodyPr/>
          <a:lstStyle>
            <a:lvl5pPr>
              <a:defRPr/>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a:p>
            <a:pPr lvl="5"/>
            <a:r>
              <a:rPr lang="nb-NO" dirty="0"/>
              <a:t>6</a:t>
            </a:r>
          </a:p>
          <a:p>
            <a:pPr lvl="6"/>
            <a:r>
              <a:rPr lang="nb-NO" dirty="0"/>
              <a:t>7</a:t>
            </a:r>
          </a:p>
          <a:p>
            <a:pPr lvl="7"/>
            <a:r>
              <a:rPr lang="nb-NO" dirty="0"/>
              <a:t>8</a:t>
            </a:r>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602" y="2151437"/>
            <a:ext cx="1627062" cy="1995487"/>
          </a:xfrm>
        </p:spPr>
        <p:txBody>
          <a:bodyPr/>
          <a:lstStyle>
            <a:lvl1pPr marL="0" indent="0">
              <a:buFont typeface="Arial" panose="020B0604020202020204" pitchFamily="34" charset="0"/>
              <a:buChar char="​"/>
              <a:defRPr sz="1200"/>
            </a:lvl1pPr>
            <a:lvl2pPr marL="215900" indent="-215900">
              <a:defRPr sz="1200"/>
            </a:lvl2pPr>
            <a:lvl3pPr marL="432000">
              <a:defRPr sz="1200"/>
            </a:lvl3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6" name="Slide Number Placeholder 5">
            <a:extLst>
              <a:ext uri="{FF2B5EF4-FFF2-40B4-BE49-F238E27FC236}">
                <a16:creationId xmlns:a16="http://schemas.microsoft.com/office/drawing/2014/main" id="{3F8F8AE0-C735-4F0C-91CE-1B419C6EE644}"/>
              </a:ext>
            </a:extLst>
          </p:cNvPr>
          <p:cNvSpPr>
            <a:spLocks noGrp="1"/>
          </p:cNvSpPr>
          <p:nvPr>
            <p:ph type="sldNum" sz="quarter" idx="25"/>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AD1801BA-A97F-41B0-BB39-0F38648B1E2D}"/>
              </a:ext>
            </a:extLst>
          </p:cNvPr>
          <p:cNvSpPr>
            <a:spLocks noGrp="1"/>
          </p:cNvSpPr>
          <p:nvPr>
            <p:ph type="dt" sz="half" idx="23"/>
          </p:nvPr>
        </p:nvSpPr>
        <p:spPr>
          <a:xfrm>
            <a:off x="0" y="6856915"/>
            <a:ext cx="0" cy="0"/>
          </a:xfrm>
          <a:prstGeom prst="rect">
            <a:avLst/>
          </a:prstGeom>
        </p:spPr>
        <p:txBody>
          <a:bodyPr/>
          <a:lstStyle/>
          <a:p>
            <a:fld id="{EA015E3A-E66B-4519-9B7F-D83F2D016038}" type="datetime3">
              <a:rPr lang="nb-NO" smtClean="0"/>
              <a:t>2021.04.25</a:t>
            </a:fld>
            <a:endParaRPr lang="nb-NO" dirty="0"/>
          </a:p>
        </p:txBody>
      </p:sp>
      <p:sp>
        <p:nvSpPr>
          <p:cNvPr id="5" name="Footer Placeholder 4" hidden="1">
            <a:extLst>
              <a:ext uri="{FF2B5EF4-FFF2-40B4-BE49-F238E27FC236}">
                <a16:creationId xmlns:a16="http://schemas.microsoft.com/office/drawing/2014/main" id="{BB9CA4AB-8788-4366-86A5-B641CA8437FC}"/>
              </a:ext>
            </a:extLst>
          </p:cNvPr>
          <p:cNvSpPr>
            <a:spLocks noGrp="1"/>
          </p:cNvSpPr>
          <p:nvPr>
            <p:ph type="ftr" sz="quarter" idx="24"/>
          </p:nvPr>
        </p:nvSpPr>
        <p:spPr/>
        <p:txBody>
          <a:bodyPr/>
          <a:lstStyle/>
          <a:p>
            <a:endParaRPr lang="nb-NO" dirty="0"/>
          </a:p>
        </p:txBody>
      </p:sp>
    </p:spTree>
    <p:extLst>
      <p:ext uri="{BB962C8B-B14F-4D97-AF65-F5344CB8AC3E}">
        <p14:creationId xmlns:p14="http://schemas.microsoft.com/office/powerpoint/2010/main" val="195706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hold og bilde (C)">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1" y="0"/>
            <a:ext cx="9753599" cy="6861600"/>
          </a:xfrm>
          <a:solidFill>
            <a:srgbClr val="DADADA"/>
          </a:solidFill>
        </p:spPr>
        <p:txBody>
          <a:bodyPr tIns="792000" anchor="ctr" anchorCtr="0"/>
          <a:lstStyle>
            <a:lvl1pPr marL="0" indent="0" algn="ctr">
              <a:buNone/>
              <a:defRPr/>
            </a:lvl1pPr>
          </a:lstStyle>
          <a:p>
            <a:r>
              <a:rPr lang="nb-NO" noProof="1"/>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534937" y="809998"/>
            <a:ext cx="7325481" cy="1066193"/>
          </a:xfrm>
        </p:spPr>
        <p:txBody>
          <a:bodyPr/>
          <a:lstStyle>
            <a:lvl1pPr>
              <a:defRPr>
                <a:solidFill>
                  <a:schemeClr val="bg1"/>
                </a:solidFill>
              </a:defRPr>
            </a:lvl1pPr>
          </a:lstStyle>
          <a:p>
            <a:r>
              <a:rPr lang="nb-NO" dirty="0"/>
              <a:t>Tittel første linje</a:t>
            </a:r>
          </a:p>
        </p:txBody>
      </p:sp>
      <p:sp>
        <p:nvSpPr>
          <p:cNvPr id="14" name="Subtitle 2">
            <a:extLst>
              <a:ext uri="{FF2B5EF4-FFF2-40B4-BE49-F238E27FC236}">
                <a16:creationId xmlns:a16="http://schemas.microsoft.com/office/drawing/2014/main" id="{36B256BC-8623-405E-B5A5-BD57E7D67C09}"/>
              </a:ext>
            </a:extLst>
          </p:cNvPr>
          <p:cNvSpPr>
            <a:spLocks noGrp="1"/>
          </p:cNvSpPr>
          <p:nvPr>
            <p:ph type="subTitle" idx="13" hasCustomPrompt="1"/>
          </p:nvPr>
        </p:nvSpPr>
        <p:spPr>
          <a:xfrm>
            <a:off x="529206" y="1328400"/>
            <a:ext cx="7328794" cy="547200"/>
          </a:xfrm>
        </p:spPr>
        <p:txBody>
          <a:bodyPr/>
          <a:lstStyle>
            <a:lvl1pPr marL="0" indent="0" algn="l">
              <a:lnSpc>
                <a:spcPct val="94000"/>
              </a:lnSpc>
              <a:spcBef>
                <a:spcPts val="0"/>
              </a:spcBef>
              <a:buFont typeface="Arial" panose="020B0604020202020204" pitchFamily="34" charset="0"/>
              <a:buNone/>
              <a:defRPr sz="360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Arial" panose="020B0604020202020204" pitchFamily="34" charset="0"/>
              <a:buChar char="​"/>
              <a:defRPr sz="1200"/>
            </a:lvl1pPr>
            <a:lvl2pPr marL="215900" indent="-215900">
              <a:defRPr sz="1200"/>
            </a:lvl2pPr>
            <a:lvl3pPr marL="432000">
              <a:defRPr sz="1200"/>
            </a:lvl3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30" name="Text Placeholder 11">
            <a:extLst>
              <a:ext uri="{FF2B5EF4-FFF2-40B4-BE49-F238E27FC236}">
                <a16:creationId xmlns:a16="http://schemas.microsoft.com/office/drawing/2014/main" id="{6F4AB5F4-226E-4A21-BC18-2748C07FE387}"/>
              </a:ext>
            </a:extLst>
          </p:cNvPr>
          <p:cNvSpPr>
            <a:spLocks noGrp="1"/>
          </p:cNvSpPr>
          <p:nvPr>
            <p:ph type="body" sz="quarter" idx="26" hasCustomPrompt="1"/>
          </p:nvPr>
        </p:nvSpPr>
        <p:spPr>
          <a:xfrm>
            <a:off x="6909500" y="6328800"/>
            <a:ext cx="2309960"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nb-NO" dirty="0"/>
              <a:t>Klikk for å legge til bildetekst </a:t>
            </a:r>
          </a:p>
        </p:txBody>
      </p:sp>
      <p:sp>
        <p:nvSpPr>
          <p:cNvPr id="31" name="Slide Number Placeholder 30">
            <a:extLst>
              <a:ext uri="{FF2B5EF4-FFF2-40B4-BE49-F238E27FC236}">
                <a16:creationId xmlns:a16="http://schemas.microsoft.com/office/drawing/2014/main" id="{56BC7627-72EB-4719-85A4-6E0E923BF52A}"/>
              </a:ext>
            </a:extLst>
          </p:cNvPr>
          <p:cNvSpPr>
            <a:spLocks noGrp="1"/>
          </p:cNvSpPr>
          <p:nvPr>
            <p:ph type="sldNum" sz="quarter" idx="29"/>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32" name="Footer" descr="{&quot;templafy&quot;:{&quot;id&quot;:&quot;be9aba79-9b0f-4d62-85cf-e88edf245357&quot;}}" title="Footer">
            <a:extLst>
              <a:ext uri="{FF2B5EF4-FFF2-40B4-BE49-F238E27FC236}">
                <a16:creationId xmlns:a16="http://schemas.microsoft.com/office/drawing/2014/main" id="{AD3385EB-1A8C-44C6-B311-116C443541A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12" name="Date Placeholder 11" hidden="1">
            <a:extLst>
              <a:ext uri="{FF2B5EF4-FFF2-40B4-BE49-F238E27FC236}">
                <a16:creationId xmlns:a16="http://schemas.microsoft.com/office/drawing/2014/main" id="{A7C02027-249A-4636-BB11-ABB0B1743653}"/>
              </a:ext>
            </a:extLst>
          </p:cNvPr>
          <p:cNvSpPr>
            <a:spLocks noGrp="1"/>
          </p:cNvSpPr>
          <p:nvPr>
            <p:ph type="dt" sz="half" idx="27"/>
          </p:nvPr>
        </p:nvSpPr>
        <p:spPr>
          <a:xfrm>
            <a:off x="0" y="6856915"/>
            <a:ext cx="0" cy="0"/>
          </a:xfrm>
          <a:prstGeom prst="rect">
            <a:avLst/>
          </a:prstGeom>
        </p:spPr>
        <p:txBody>
          <a:bodyPr/>
          <a:lstStyle/>
          <a:p>
            <a:fld id="{1D6F2D46-6967-43F1-9514-B79C35C8C345}" type="datetime3">
              <a:rPr lang="nb-NO" smtClean="0"/>
              <a:t>2021.04.25</a:t>
            </a:fld>
            <a:endParaRPr lang="nb-NO" dirty="0"/>
          </a:p>
        </p:txBody>
      </p:sp>
      <p:sp>
        <p:nvSpPr>
          <p:cNvPr id="15" name="Footer Placeholder 14" hidden="1">
            <a:extLst>
              <a:ext uri="{FF2B5EF4-FFF2-40B4-BE49-F238E27FC236}">
                <a16:creationId xmlns:a16="http://schemas.microsoft.com/office/drawing/2014/main" id="{479FDFDE-C4D5-4BA3-9374-79CDD76FA9A8}"/>
              </a:ext>
            </a:extLst>
          </p:cNvPr>
          <p:cNvSpPr>
            <a:spLocks noGrp="1"/>
          </p:cNvSpPr>
          <p:nvPr>
            <p:ph type="ftr" sz="quarter" idx="28"/>
          </p:nvPr>
        </p:nvSpPr>
        <p:spPr/>
        <p:txBody>
          <a:bodyPr/>
          <a:lstStyle/>
          <a:p>
            <a:endParaRPr lang="nb-NO" dirty="0"/>
          </a:p>
        </p:txBody>
      </p:sp>
      <p:sp>
        <p:nvSpPr>
          <p:cNvPr id="17" name="GeneralDate" descr="{&quot;templafy&quot;:{&quot;id&quot;:&quot;a4407e3c-e4d2-47f7-8976-9554bf8ca147&quot;}}" hidden="1" title="GeneralDate">
            <a:extLst>
              <a:ext uri="{FF2B5EF4-FFF2-40B4-BE49-F238E27FC236}">
                <a16:creationId xmlns:a16="http://schemas.microsoft.com/office/drawing/2014/main" id="{45AA3AA0-E74C-4578-8297-03F273FE4798}"/>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8" name="text" descr="{&quot;templafy&quot;:{&quot;id&quot;:&quot;19e5b7f8-888b-4710-bde5-e9dcb6ce5613&quot;}}" title="UserProfile.Office.PowerPointFooter">
            <a:extLst>
              <a:ext uri="{FF2B5EF4-FFF2-40B4-BE49-F238E27FC236}">
                <a16:creationId xmlns:a16="http://schemas.microsoft.com/office/drawing/2014/main" id="{3D7A9DF9-FCC3-4EA4-875D-54B771C852E9}"/>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31292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nhold og bilde (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0" y="0"/>
            <a:ext cx="12192000" cy="6861600"/>
          </a:xfrm>
          <a:solidFill>
            <a:srgbClr val="DADADA"/>
          </a:solidFill>
        </p:spPr>
        <p:txBody>
          <a:bodyPr tIns="792000" anchor="ctr" anchorCtr="0"/>
          <a:lstStyle>
            <a:lvl1pPr marL="0" indent="0" algn="ctr">
              <a:buNone/>
              <a:defRPr/>
            </a:lvl1pPr>
          </a:lstStyle>
          <a:p>
            <a:r>
              <a:rPr lang="nb-NO" dirty="0"/>
              <a:t>Klikk på plassholderen og lim inn bilde via </a:t>
            </a:r>
            <a:r>
              <a:rPr lang="nb-NO" dirty="0" err="1"/>
              <a:t>Fotoware</a:t>
            </a:r>
            <a:r>
              <a:rPr lang="nb-NO" dirty="0"/>
              <a:t>-ikonet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534936" y="809998"/>
            <a:ext cx="7325481" cy="1066193"/>
          </a:xfrm>
        </p:spPr>
        <p:txBody>
          <a:bodyPr/>
          <a:lstStyle>
            <a:lvl1pPr>
              <a:defRPr>
                <a:solidFill>
                  <a:schemeClr val="bg1"/>
                </a:solidFill>
              </a:defRPr>
            </a:lvl1pPr>
          </a:lstStyle>
          <a:p>
            <a:r>
              <a:rPr lang="nb-NO" dirty="0"/>
              <a:t>Tittel første linje</a:t>
            </a:r>
          </a:p>
        </p:txBody>
      </p:sp>
      <p:sp>
        <p:nvSpPr>
          <p:cNvPr id="14" name="Subtitle 2">
            <a:extLst>
              <a:ext uri="{FF2B5EF4-FFF2-40B4-BE49-F238E27FC236}">
                <a16:creationId xmlns:a16="http://schemas.microsoft.com/office/drawing/2014/main" id="{36B256BC-8623-405E-B5A5-BD57E7D67C09}"/>
              </a:ext>
            </a:extLst>
          </p:cNvPr>
          <p:cNvSpPr>
            <a:spLocks noGrp="1"/>
          </p:cNvSpPr>
          <p:nvPr>
            <p:ph type="subTitle" idx="13" hasCustomPrompt="1"/>
          </p:nvPr>
        </p:nvSpPr>
        <p:spPr>
          <a:xfrm>
            <a:off x="529206" y="1328400"/>
            <a:ext cx="7328794" cy="547200"/>
          </a:xfrm>
        </p:spPr>
        <p:txBody>
          <a:bodyPr/>
          <a:lstStyle>
            <a:lvl1pPr marL="0" indent="0" algn="l">
              <a:lnSpc>
                <a:spcPct val="94000"/>
              </a:lnSpc>
              <a:spcBef>
                <a:spcPts val="0"/>
              </a:spcBef>
              <a:buFont typeface="Arial" panose="020B0604020202020204" pitchFamily="34" charset="0"/>
              <a:buNone/>
              <a:defRPr sz="360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Arial" panose="020B0604020202020204" pitchFamily="34" charset="0"/>
              <a:buChar char="​"/>
              <a:defRPr sz="1200">
                <a:solidFill>
                  <a:schemeClr val="bg1"/>
                </a:solidFill>
              </a:defRPr>
            </a:lvl1pPr>
            <a:lvl2pPr marL="215900" indent="-215900">
              <a:defRPr sz="1200">
                <a:solidFill>
                  <a:schemeClr val="bg1"/>
                </a:solidFill>
              </a:defRPr>
            </a:lvl2pPr>
            <a:lvl3pPr marL="432000">
              <a:defRPr sz="1200">
                <a:solidFill>
                  <a:schemeClr val="bg1"/>
                </a:solidFill>
              </a:defRPr>
            </a:lvl3pPr>
            <a:lvl4pPr>
              <a:defRPr>
                <a:solidFill>
                  <a:schemeClr val="bg1"/>
                </a:solidFill>
              </a:defRPr>
            </a:lvl4pPr>
            <a:lvl5pPr>
              <a:defRPr>
                <a:solidFill>
                  <a:schemeClr val="bg1"/>
                </a:solidFill>
              </a:defRPr>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30" name="Text Placeholder 11">
            <a:extLst>
              <a:ext uri="{FF2B5EF4-FFF2-40B4-BE49-F238E27FC236}">
                <a16:creationId xmlns:a16="http://schemas.microsoft.com/office/drawing/2014/main" id="{6F4AB5F4-226E-4A21-BC18-2748C07FE387}"/>
              </a:ext>
            </a:extLst>
          </p:cNvPr>
          <p:cNvSpPr>
            <a:spLocks noGrp="1"/>
          </p:cNvSpPr>
          <p:nvPr>
            <p:ph type="body" sz="quarter" idx="26" hasCustomPrompt="1"/>
          </p:nvPr>
        </p:nvSpPr>
        <p:spPr>
          <a:xfrm>
            <a:off x="8128001" y="6328800"/>
            <a:ext cx="2303464"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nb-NO" dirty="0"/>
              <a:t>Klikk for å legge til bildetekst </a:t>
            </a:r>
          </a:p>
        </p:txBody>
      </p:sp>
      <p:sp>
        <p:nvSpPr>
          <p:cNvPr id="34" name="Date Placeholder 33" hidden="1">
            <a:extLst>
              <a:ext uri="{FF2B5EF4-FFF2-40B4-BE49-F238E27FC236}">
                <a16:creationId xmlns:a16="http://schemas.microsoft.com/office/drawing/2014/main" id="{35AF27D4-6A9C-4EBA-AAD5-89E1B2796ABE}"/>
              </a:ext>
            </a:extLst>
          </p:cNvPr>
          <p:cNvSpPr>
            <a:spLocks noGrp="1"/>
          </p:cNvSpPr>
          <p:nvPr>
            <p:ph type="dt" sz="half" idx="28"/>
          </p:nvPr>
        </p:nvSpPr>
        <p:spPr>
          <a:xfrm>
            <a:off x="0" y="6856915"/>
            <a:ext cx="0" cy="0"/>
          </a:xfrm>
          <a:prstGeom prst="rect">
            <a:avLst/>
          </a:prstGeom>
        </p:spPr>
        <p:txBody>
          <a:bodyPr/>
          <a:lstStyle/>
          <a:p>
            <a:fld id="{48A94E7A-F47E-47C4-B3AF-81B765EE6695}" type="datetime3">
              <a:rPr lang="nb-NO" smtClean="0"/>
              <a:t>2021.04.25</a:t>
            </a:fld>
            <a:endParaRPr lang="nb-NO" dirty="0"/>
          </a:p>
        </p:txBody>
      </p:sp>
      <p:sp>
        <p:nvSpPr>
          <p:cNvPr id="35" name="Footer Placeholder 34" hidden="1">
            <a:extLst>
              <a:ext uri="{FF2B5EF4-FFF2-40B4-BE49-F238E27FC236}">
                <a16:creationId xmlns:a16="http://schemas.microsoft.com/office/drawing/2014/main" id="{B66F3FA6-C28D-4462-909B-3B38F6E63364}"/>
              </a:ext>
            </a:extLst>
          </p:cNvPr>
          <p:cNvSpPr>
            <a:spLocks noGrp="1"/>
          </p:cNvSpPr>
          <p:nvPr>
            <p:ph type="ftr" sz="quarter" idx="29"/>
          </p:nvPr>
        </p:nvSpPr>
        <p:spPr/>
        <p:txBody>
          <a:bodyPr/>
          <a:lstStyle/>
          <a:p>
            <a:endParaRPr lang="nb-NO" dirty="0"/>
          </a:p>
        </p:txBody>
      </p:sp>
      <p:sp>
        <p:nvSpPr>
          <p:cNvPr id="36" name="Slide Number Placeholder 35">
            <a:extLst>
              <a:ext uri="{FF2B5EF4-FFF2-40B4-BE49-F238E27FC236}">
                <a16:creationId xmlns:a16="http://schemas.microsoft.com/office/drawing/2014/main" id="{570957F8-6AE6-4B9A-AEA5-BA095201A895}"/>
              </a:ext>
            </a:extLst>
          </p:cNvPr>
          <p:cNvSpPr>
            <a:spLocks noGrp="1"/>
          </p:cNvSpPr>
          <p:nvPr>
            <p:ph type="sldNum" sz="quarter" idx="30"/>
          </p:nvPr>
        </p:nvSpPr>
        <p:spPr/>
        <p:txBody>
          <a:bodyPr/>
          <a:lstStyle>
            <a:lvl1pPr>
              <a:defRPr>
                <a:solidFill>
                  <a:schemeClr val="bg1"/>
                </a:solidFill>
              </a:defRPr>
            </a:lvl1pPr>
          </a:lstStyle>
          <a:p>
            <a:fld id="{24C8C45C-947F-4981-8B3F-4F32E973C901}" type="slidenum">
              <a:rPr lang="nb-NO" smtClean="0"/>
              <a:pPr/>
              <a:t>‹#›</a:t>
            </a:fld>
            <a:endParaRPr lang="nb-NO" dirty="0"/>
          </a:p>
        </p:txBody>
      </p:sp>
    </p:spTree>
    <p:extLst>
      <p:ext uri="{BB962C8B-B14F-4D97-AF65-F5344CB8AC3E}">
        <p14:creationId xmlns:p14="http://schemas.microsoft.com/office/powerpoint/2010/main" val="19364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6788" cy="5228852"/>
          </a:xfrm>
          <a:solidFill>
            <a:srgbClr val="DADADA"/>
          </a:solidFill>
        </p:spPr>
        <p:txBody>
          <a:bodyPr tIns="792000" anchor="ctr" anchorCtr="0"/>
          <a:lstStyle>
            <a:lvl1pPr marL="0" indent="0" algn="ctr">
              <a:buNone/>
              <a:defRPr sz="1600"/>
            </a:lvl1pPr>
          </a:lstStyle>
          <a:p>
            <a:r>
              <a:rPr lang="nb-NO" dirty="0"/>
              <a:t>Klikk på plassholderen og lim inn bilde via </a:t>
            </a:r>
            <a:r>
              <a:rPr lang="nb-NO" dirty="0" err="1"/>
              <a:t>Fotoware</a:t>
            </a:r>
            <a:r>
              <a:rPr lang="nb-NO" dirty="0"/>
              <a:t>-ikonet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nb-NO" dirty="0"/>
              <a:t>Klikk for å legge til tittel, skriv ord med fet skrift for å utheve </a:t>
            </a:r>
          </a:p>
        </p:txBody>
      </p:sp>
      <p:sp>
        <p:nvSpPr>
          <p:cNvPr id="5" name="Picture Placeholder 4">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1" y="809998"/>
            <a:ext cx="3522662" cy="5228852"/>
          </a:xfrm>
          <a:solidFill>
            <a:srgbClr val="DADADA"/>
          </a:solidFill>
        </p:spPr>
        <p:txBody>
          <a:bodyPr tIns="1044000" anchor="ctr" anchorCtr="0"/>
          <a:lstStyle>
            <a:lvl1pPr marL="0" indent="0" algn="ctr">
              <a:buNone/>
              <a:defRPr sz="1600"/>
            </a:lvl1pPr>
          </a:lstStyle>
          <a:p>
            <a:r>
              <a:rPr lang="nb-NO" dirty="0"/>
              <a:t>Klikk på plassholderen og lim inn bilde via </a:t>
            </a:r>
            <a:r>
              <a:rPr lang="nb-NO" dirty="0" err="1"/>
              <a:t>Fotoware</a:t>
            </a:r>
            <a:r>
              <a:rPr lang="nb-NO" dirty="0"/>
              <a:t>-ikonet i Templafy-panelet</a:t>
            </a:r>
          </a:p>
        </p:txBody>
      </p:sp>
      <p:sp>
        <p:nvSpPr>
          <p:cNvPr id="11" name="Slide Number Placeholder 10">
            <a:extLst>
              <a:ext uri="{FF2B5EF4-FFF2-40B4-BE49-F238E27FC236}">
                <a16:creationId xmlns:a16="http://schemas.microsoft.com/office/drawing/2014/main" id="{FE25EEA1-6143-4D43-9241-24E11061080D}"/>
              </a:ext>
            </a:extLst>
          </p:cNvPr>
          <p:cNvSpPr>
            <a:spLocks noGrp="1"/>
          </p:cNvSpPr>
          <p:nvPr>
            <p:ph type="sldNum" sz="quarter" idx="30"/>
          </p:nvPr>
        </p:nvSpPr>
        <p:spPr/>
        <p:txBody>
          <a:bodyPr/>
          <a:lstStyle/>
          <a:p>
            <a:fld id="{24C8C45C-947F-4981-8B3F-4F32E973C901}" type="slidenum">
              <a:rPr lang="nb-NO" smtClean="0"/>
              <a:pPr/>
              <a:t>‹#›</a:t>
            </a:fld>
            <a:endParaRPr lang="nb-NO" dirty="0"/>
          </a:p>
        </p:txBody>
      </p:sp>
      <p:sp>
        <p:nvSpPr>
          <p:cNvPr id="6" name="Date Placeholder 5" hidden="1">
            <a:extLst>
              <a:ext uri="{FF2B5EF4-FFF2-40B4-BE49-F238E27FC236}">
                <a16:creationId xmlns:a16="http://schemas.microsoft.com/office/drawing/2014/main" id="{7C4F0014-27A5-4553-95CD-29D6E363972F}"/>
              </a:ext>
            </a:extLst>
          </p:cNvPr>
          <p:cNvSpPr>
            <a:spLocks noGrp="1"/>
          </p:cNvSpPr>
          <p:nvPr>
            <p:ph type="dt" sz="half" idx="28"/>
          </p:nvPr>
        </p:nvSpPr>
        <p:spPr>
          <a:xfrm>
            <a:off x="0" y="6856915"/>
            <a:ext cx="0" cy="0"/>
          </a:xfrm>
          <a:prstGeom prst="rect">
            <a:avLst/>
          </a:prstGeom>
        </p:spPr>
        <p:txBody>
          <a:bodyPr/>
          <a:lstStyle/>
          <a:p>
            <a:fld id="{B620C3E7-E7AE-4941-BA59-764737E75638}" type="datetime3">
              <a:rPr lang="nb-NO" smtClean="0"/>
              <a:t>2021.04.25</a:t>
            </a:fld>
            <a:endParaRPr lang="nb-NO" dirty="0"/>
          </a:p>
        </p:txBody>
      </p:sp>
      <p:sp>
        <p:nvSpPr>
          <p:cNvPr id="10" name="Footer Placeholder 9" hidden="1">
            <a:extLst>
              <a:ext uri="{FF2B5EF4-FFF2-40B4-BE49-F238E27FC236}">
                <a16:creationId xmlns:a16="http://schemas.microsoft.com/office/drawing/2014/main" id="{A1AA6A08-727A-46DD-81F5-0D671522EE56}"/>
              </a:ext>
            </a:extLst>
          </p:cNvPr>
          <p:cNvSpPr>
            <a:spLocks noGrp="1"/>
          </p:cNvSpPr>
          <p:nvPr>
            <p:ph type="ftr" sz="quarter" idx="29"/>
          </p:nvPr>
        </p:nvSpPr>
        <p:spPr/>
        <p:txBody>
          <a:bodyPr/>
          <a:lstStyle/>
          <a:p>
            <a:endParaRPr lang="nb-NO" dirty="0"/>
          </a:p>
        </p:txBody>
      </p:sp>
    </p:spTree>
    <p:extLst>
      <p:ext uri="{BB962C8B-B14F-4D97-AF65-F5344CB8AC3E}">
        <p14:creationId xmlns:p14="http://schemas.microsoft.com/office/powerpoint/2010/main" val="217109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C8E622-8132-4059-B41B-C2D9ACDAE8B7}"/>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F00B005-0685-4187-AF00-B5B3DCFA5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3EC0BE6-A751-447F-B699-DD0847810CB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A4EBEC9-CB86-4253-827F-4BA13C49E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19FCB76-ED14-45BF-9478-5CD73763F89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4430040-FDB6-4777-9ECF-275C5CC67B20}"/>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8" name="Plassholder for bunntekst 7">
            <a:extLst>
              <a:ext uri="{FF2B5EF4-FFF2-40B4-BE49-F238E27FC236}">
                <a16:creationId xmlns:a16="http://schemas.microsoft.com/office/drawing/2014/main" id="{CCEB0172-1170-4838-BED7-331F1F4B137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179C319-76F9-4F6C-A2E0-367BE21B8FD6}"/>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426757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e bilder (A)">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2480400"/>
          </a:xfrm>
          <a:solidFill>
            <a:srgbClr val="DADADA"/>
          </a:solidFill>
        </p:spPr>
        <p:txBody>
          <a:bodyPr tIns="36000" anchor="t" anchorCtr="0"/>
          <a:lstStyle>
            <a:lvl1pPr marL="0" indent="0" algn="ctr">
              <a:buNone/>
              <a:defRPr sz="1200"/>
            </a:lvl1pPr>
          </a:lstStyle>
          <a:p>
            <a:r>
              <a:rPr lang="nb-NO" dirty="0"/>
              <a:t>Klikk på plassholderen og lim inn bilde via </a:t>
            </a:r>
            <a:r>
              <a:rPr lang="nb-NO" dirty="0" err="1"/>
              <a:t>Fotoware</a:t>
            </a:r>
            <a:r>
              <a:rPr lang="nb-NO" dirty="0"/>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541337" y="3560400"/>
            <a:ext cx="7310415" cy="2480400"/>
          </a:xfrm>
          <a:solidFill>
            <a:srgbClr val="DADADA"/>
          </a:solidFill>
        </p:spPr>
        <p:txBody>
          <a:bodyPr tIns="36000" anchor="t" anchorCtr="0"/>
          <a:lstStyle>
            <a:lvl1pPr marL="0" indent="0" algn="ctr">
              <a:buNone/>
              <a:defRPr sz="1200"/>
            </a:lvl1pPr>
          </a:lstStyle>
          <a:p>
            <a:r>
              <a:rPr lang="nb-NO" dirty="0"/>
              <a:t>Klikk på plassholderen og lim inn bilde via </a:t>
            </a:r>
            <a:r>
              <a:rPr lang="nb-NO" dirty="0" err="1"/>
              <a:t>Fotoware</a:t>
            </a:r>
            <a:r>
              <a:rPr lang="nb-NO" dirty="0"/>
              <a:t>-ikonet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809998"/>
            <a:ext cx="3522662" cy="5230802"/>
          </a:xfrm>
          <a:solidFill>
            <a:srgbClr val="DADADA"/>
          </a:solidFill>
        </p:spPr>
        <p:txBody>
          <a:bodyPr tIns="36000" anchor="t" anchorCtr="0"/>
          <a:lstStyle>
            <a:lvl1pPr marL="0" indent="0" algn="ctr">
              <a:buNone/>
              <a:defRPr sz="1200"/>
            </a:lvl1pPr>
          </a:lstStyle>
          <a:p>
            <a:r>
              <a:rPr lang="nb-NO" dirty="0"/>
              <a:t>Klikk på plassholderen og lim inn bilde via </a:t>
            </a:r>
            <a:r>
              <a:rPr lang="nb-NO" dirty="0" err="1"/>
              <a:t>Fotoware</a:t>
            </a:r>
            <a:r>
              <a:rPr lang="nb-NO" dirty="0"/>
              <a:t>-ikonet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nb-NO" dirty="0"/>
              <a:t>Klikk for å legge til tittel, skriv ord med fet skrift for å utheve </a:t>
            </a:r>
          </a:p>
        </p:txBody>
      </p:sp>
      <p:sp>
        <p:nvSpPr>
          <p:cNvPr id="8" name="Slide Number Placeholder 7">
            <a:extLst>
              <a:ext uri="{FF2B5EF4-FFF2-40B4-BE49-F238E27FC236}">
                <a16:creationId xmlns:a16="http://schemas.microsoft.com/office/drawing/2014/main" id="{CC90E4DE-10E6-4400-97D3-6B14B73560B1}"/>
              </a:ext>
            </a:extLst>
          </p:cNvPr>
          <p:cNvSpPr>
            <a:spLocks noGrp="1"/>
          </p:cNvSpPr>
          <p:nvPr>
            <p:ph type="sldNum" sz="quarter" idx="31"/>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D57ED5BF-CDB8-48DC-811C-E6BCA19807C4}"/>
              </a:ext>
            </a:extLst>
          </p:cNvPr>
          <p:cNvSpPr>
            <a:spLocks noGrp="1"/>
          </p:cNvSpPr>
          <p:nvPr>
            <p:ph type="dt" sz="half" idx="29"/>
          </p:nvPr>
        </p:nvSpPr>
        <p:spPr>
          <a:xfrm>
            <a:off x="0" y="6856915"/>
            <a:ext cx="0" cy="0"/>
          </a:xfrm>
          <a:prstGeom prst="rect">
            <a:avLst/>
          </a:prstGeom>
        </p:spPr>
        <p:txBody>
          <a:bodyPr/>
          <a:lstStyle/>
          <a:p>
            <a:fld id="{7ADD6D47-5A80-4647-8982-99E88EBB294E}" type="datetime3">
              <a:rPr lang="nb-NO" smtClean="0"/>
              <a:t>2021.04.25</a:t>
            </a:fld>
            <a:endParaRPr lang="nb-NO" dirty="0"/>
          </a:p>
        </p:txBody>
      </p:sp>
      <p:sp>
        <p:nvSpPr>
          <p:cNvPr id="6" name="Footer Placeholder 5" hidden="1">
            <a:extLst>
              <a:ext uri="{FF2B5EF4-FFF2-40B4-BE49-F238E27FC236}">
                <a16:creationId xmlns:a16="http://schemas.microsoft.com/office/drawing/2014/main" id="{BD794965-EE4F-4E2F-B12B-97B08930DD14}"/>
              </a:ext>
            </a:extLst>
          </p:cNvPr>
          <p:cNvSpPr>
            <a:spLocks noGrp="1"/>
          </p:cNvSpPr>
          <p:nvPr>
            <p:ph type="ftr" sz="quarter" idx="30"/>
          </p:nvPr>
        </p:nvSpPr>
        <p:spPr/>
        <p:txBody>
          <a:bodyPr/>
          <a:lstStyle/>
          <a:p>
            <a:endParaRPr lang="nb-NO" dirty="0"/>
          </a:p>
        </p:txBody>
      </p:sp>
    </p:spTree>
    <p:extLst>
      <p:ext uri="{BB962C8B-B14F-4D97-AF65-F5344CB8AC3E}">
        <p14:creationId xmlns:p14="http://schemas.microsoft.com/office/powerpoint/2010/main" val="58019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e bilder (B)">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tIns="36000" anchor="t" anchorCtr="0"/>
          <a:lstStyle>
            <a:lvl1pPr marL="0" indent="0" algn="ctr">
              <a:buNone/>
              <a:defRPr sz="1200"/>
            </a:lvl1pPr>
          </a:lstStyle>
          <a:p>
            <a:r>
              <a:rPr lang="nb-NO" dirty="0"/>
              <a:t>Klikk på plassholderen og lim inn bilde via </a:t>
            </a:r>
            <a:r>
              <a:rPr lang="nb-NO" noProof="1"/>
              <a:t>Fotoware</a:t>
            </a:r>
            <a:r>
              <a:rPr lang="nb-NO" dirty="0"/>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3522663" cy="2480400"/>
          </a:xfrm>
          <a:solidFill>
            <a:srgbClr val="DADADA"/>
          </a:solidFill>
        </p:spPr>
        <p:txBody>
          <a:bodyPr tIns="36000" anchor="t" anchorCtr="0"/>
          <a:lstStyle>
            <a:lvl1pPr marL="0" indent="0" algn="ctr">
              <a:buNone/>
              <a:defRPr sz="1200"/>
            </a:lvl1pPr>
          </a:lstStyle>
          <a:p>
            <a:r>
              <a:rPr lang="nb-NO" noProof="1"/>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tIns="36000" anchor="t" anchorCtr="0"/>
          <a:lstStyle>
            <a:lvl1pPr marL="0" indent="0" algn="ctr">
              <a:buNone/>
              <a:defRPr sz="1200"/>
            </a:lvl1pPr>
          </a:lstStyle>
          <a:p>
            <a:r>
              <a:rPr lang="nb-NO" noProof="1"/>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nb-NO" dirty="0"/>
              <a:t>Klikk for å legge til tittel, skriv ord med fet skrift for å utheve </a:t>
            </a:r>
          </a:p>
        </p:txBody>
      </p:sp>
      <p:sp>
        <p:nvSpPr>
          <p:cNvPr id="8" name="Slide Number Placeholder 7">
            <a:extLst>
              <a:ext uri="{FF2B5EF4-FFF2-40B4-BE49-F238E27FC236}">
                <a16:creationId xmlns:a16="http://schemas.microsoft.com/office/drawing/2014/main" id="{BF463F5F-EFE1-4016-A244-AC724227A76C}"/>
              </a:ext>
            </a:extLst>
          </p:cNvPr>
          <p:cNvSpPr>
            <a:spLocks noGrp="1"/>
          </p:cNvSpPr>
          <p:nvPr>
            <p:ph type="sldNum" sz="quarter" idx="31"/>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7FEEF6E8-34C6-4798-B9BD-2B7937D0DD65}"/>
              </a:ext>
            </a:extLst>
          </p:cNvPr>
          <p:cNvSpPr>
            <a:spLocks noGrp="1"/>
          </p:cNvSpPr>
          <p:nvPr>
            <p:ph type="dt" sz="half" idx="29"/>
          </p:nvPr>
        </p:nvSpPr>
        <p:spPr>
          <a:xfrm>
            <a:off x="0" y="6856915"/>
            <a:ext cx="0" cy="0"/>
          </a:xfrm>
          <a:prstGeom prst="rect">
            <a:avLst/>
          </a:prstGeom>
        </p:spPr>
        <p:txBody>
          <a:bodyPr/>
          <a:lstStyle/>
          <a:p>
            <a:fld id="{89EA4097-46A1-4EE3-964B-8871514C48B0}" type="datetime3">
              <a:rPr lang="nb-NO" smtClean="0"/>
              <a:t>2021.04.25</a:t>
            </a:fld>
            <a:endParaRPr lang="nb-NO" dirty="0"/>
          </a:p>
        </p:txBody>
      </p:sp>
      <p:sp>
        <p:nvSpPr>
          <p:cNvPr id="6" name="Footer Placeholder 5" hidden="1">
            <a:extLst>
              <a:ext uri="{FF2B5EF4-FFF2-40B4-BE49-F238E27FC236}">
                <a16:creationId xmlns:a16="http://schemas.microsoft.com/office/drawing/2014/main" id="{43D94025-5046-4A78-B89A-36EAA39D5049}"/>
              </a:ext>
            </a:extLst>
          </p:cNvPr>
          <p:cNvSpPr>
            <a:spLocks noGrp="1"/>
          </p:cNvSpPr>
          <p:nvPr>
            <p:ph type="ftr" sz="quarter" idx="30"/>
          </p:nvPr>
        </p:nvSpPr>
        <p:spPr/>
        <p:txBody>
          <a:bodyPr/>
          <a:lstStyle/>
          <a:p>
            <a:endParaRPr lang="nb-NO" dirty="0"/>
          </a:p>
        </p:txBody>
      </p:sp>
    </p:spTree>
    <p:extLst>
      <p:ext uri="{BB962C8B-B14F-4D97-AF65-F5344CB8AC3E}">
        <p14:creationId xmlns:p14="http://schemas.microsoft.com/office/powerpoint/2010/main" val="17142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5421252" cy="2478952"/>
          </a:xfrm>
          <a:solidFill>
            <a:srgbClr val="DADADA"/>
          </a:solidFill>
        </p:spPr>
        <p:txBody>
          <a:bodyPr tIns="36000" anchor="t" anchorCtr="0"/>
          <a:lstStyle>
            <a:lvl1pPr marL="0" indent="0" algn="ctr">
              <a:buNone/>
              <a:defRPr sz="1200"/>
            </a:lvl1pPr>
          </a:lstStyle>
          <a:p>
            <a:r>
              <a:rPr lang="nb-NO" dirty="0"/>
              <a:t>Klikk på plassholderen og lim inn bilde via </a:t>
            </a:r>
            <a:r>
              <a:rPr lang="nb-NO" dirty="0" err="1"/>
              <a:t>Fotoware</a:t>
            </a:r>
            <a:r>
              <a:rPr lang="nb-NO" dirty="0"/>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6230940" y="809998"/>
            <a:ext cx="5419723" cy="24804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539750" y="3560400"/>
            <a:ext cx="5419725" cy="24804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6230939" y="3560400"/>
            <a:ext cx="5419724" cy="24804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a:off x="0" y="6856915"/>
            <a:ext cx="0" cy="0"/>
          </a:xfrm>
          <a:prstGeom prst="rect">
            <a:avLst/>
          </a:prstGeom>
        </p:spPr>
        <p:txBody>
          <a:bodyPr/>
          <a:lstStyle/>
          <a:p>
            <a:fld id="{FEE04B4F-0236-4E15-8691-6676899C7428}" type="datetime3">
              <a:rPr lang="nb-NO" smtClean="0"/>
              <a:t>2021.04.25</a:t>
            </a:fld>
            <a:endParaRPr lang="nb-NO" dirty="0"/>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nb-NO" dirty="0"/>
          </a:p>
        </p:txBody>
      </p:sp>
    </p:spTree>
    <p:extLst>
      <p:ext uri="{BB962C8B-B14F-4D97-AF65-F5344CB8AC3E}">
        <p14:creationId xmlns:p14="http://schemas.microsoft.com/office/powerpoint/2010/main" val="287872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tIns="36000" anchor="t" anchorCtr="0"/>
          <a:lstStyle>
            <a:lvl1pPr marL="0" indent="0" algn="ctr">
              <a:buNone/>
              <a:defRPr sz="1200"/>
            </a:lvl1pPr>
          </a:lstStyle>
          <a:p>
            <a:r>
              <a:rPr lang="nb-NO" dirty="0"/>
              <a:t>Klikk på plassholderen og lim inn bilde via </a:t>
            </a:r>
            <a:r>
              <a:rPr lang="nb-NO" dirty="0" err="1"/>
              <a:t>Fotoware</a:t>
            </a:r>
            <a:r>
              <a:rPr lang="nb-NO" dirty="0"/>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1625601" cy="24804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10000"/>
            <a:ext cx="1627187" cy="11160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9" name="Picture Placeholder 5">
            <a:extLst>
              <a:ext uri="{FF2B5EF4-FFF2-40B4-BE49-F238E27FC236}">
                <a16:creationId xmlns:a16="http://schemas.microsoft.com/office/drawing/2014/main" id="{30808F22-C2ED-4B8C-ACF1-2B5167DFE5CE}"/>
              </a:ext>
            </a:extLst>
          </p:cNvPr>
          <p:cNvSpPr>
            <a:spLocks noGrp="1"/>
          </p:cNvSpPr>
          <p:nvPr>
            <p:ph type="pic" sz="quarter" idx="30" hasCustomPrompt="1"/>
          </p:nvPr>
        </p:nvSpPr>
        <p:spPr>
          <a:xfrm>
            <a:off x="10023476" y="2174398"/>
            <a:ext cx="1627187" cy="11160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0" name="Title 1">
            <a:extLst>
              <a:ext uri="{FF2B5EF4-FFF2-40B4-BE49-F238E27FC236}">
                <a16:creationId xmlns:a16="http://schemas.microsoft.com/office/drawing/2014/main" id="{225396D8-879D-4B2D-B7C8-3D59AA4BAC10}"/>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nb-NO" dirty="0"/>
              <a:t>Klikk for å legge til tittel, skriv ord med fet skrift for å utheve </a:t>
            </a:r>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a:off x="0" y="6856915"/>
            <a:ext cx="0" cy="0"/>
          </a:xfrm>
          <a:prstGeom prst="rect">
            <a:avLst/>
          </a:prstGeom>
        </p:spPr>
        <p:txBody>
          <a:bodyPr/>
          <a:lstStyle/>
          <a:p>
            <a:fld id="{FEE04B4F-0236-4E15-8691-6676899C7428}" type="datetime3">
              <a:rPr lang="nb-NO" smtClean="0"/>
              <a:t>2021.04.25</a:t>
            </a:fld>
            <a:endParaRPr lang="nb-NO" dirty="0"/>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nb-NO" dirty="0"/>
          </a:p>
        </p:txBody>
      </p:sp>
    </p:spTree>
    <p:extLst>
      <p:ext uri="{BB962C8B-B14F-4D97-AF65-F5344CB8AC3E}">
        <p14:creationId xmlns:p14="http://schemas.microsoft.com/office/powerpoint/2010/main" val="410114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ks bilder (A)">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tIns="36000" anchor="t" anchorCtr="0"/>
          <a:lstStyle>
            <a:lvl1pPr marL="0" indent="0" algn="ctr">
              <a:buNone/>
              <a:defRPr sz="1200"/>
            </a:lvl1pPr>
          </a:lstStyle>
          <a:p>
            <a:r>
              <a:rPr lang="nb-NO" dirty="0"/>
              <a:t>Klikk på plassholderen og lim inn bilde via </a:t>
            </a:r>
            <a:r>
              <a:rPr lang="nb-NO" dirty="0" err="1"/>
              <a:t>Fotoware</a:t>
            </a:r>
            <a:r>
              <a:rPr lang="nb-NO" dirty="0"/>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2574925" cy="3844802"/>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04425"/>
            <a:ext cx="1627188" cy="11160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noProof="1"/>
              <a:t>Fotoware</a:t>
            </a:r>
            <a:r>
              <a:rPr lang="nb-NO" dirty="0"/>
              <a:t>-ikonet i Templafy-panelet</a:t>
            </a:r>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ts val="0"/>
              </a:spcAft>
              <a:buNone/>
              <a:defRPr sz="1000"/>
            </a:lvl1pPr>
          </a:lstStyle>
          <a:p>
            <a:r>
              <a:rPr lang="nb-NO" dirty="0"/>
              <a:t>Klikk på plassholderen og lim inn bilde via </a:t>
            </a:r>
            <a:r>
              <a:rPr lang="nb-NO" dirty="0" err="1"/>
              <a:t>Fotoware</a:t>
            </a:r>
            <a:r>
              <a:rPr lang="nb-NO" dirty="0"/>
              <a:t>-ikonet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nb-NO" dirty="0"/>
              <a:t>Klikk for å legge til tittel, skriv ord med fet skrift for å utheve </a:t>
            </a:r>
          </a:p>
        </p:txBody>
      </p:sp>
      <p:sp>
        <p:nvSpPr>
          <p:cNvPr id="8" name="Slide Number Placeholder 7">
            <a:extLst>
              <a:ext uri="{FF2B5EF4-FFF2-40B4-BE49-F238E27FC236}">
                <a16:creationId xmlns:a16="http://schemas.microsoft.com/office/drawing/2014/main" id="{66256E9F-4453-44F8-A417-02EEC71690F2}"/>
              </a:ext>
            </a:extLst>
          </p:cNvPr>
          <p:cNvSpPr>
            <a:spLocks noGrp="1"/>
          </p:cNvSpPr>
          <p:nvPr>
            <p:ph type="sldNum" sz="quarter" idx="34"/>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3EDC79EB-E94E-4BA8-8FEE-16D41D2AA252}"/>
              </a:ext>
            </a:extLst>
          </p:cNvPr>
          <p:cNvSpPr>
            <a:spLocks noGrp="1"/>
          </p:cNvSpPr>
          <p:nvPr>
            <p:ph type="dt" sz="half" idx="32"/>
          </p:nvPr>
        </p:nvSpPr>
        <p:spPr>
          <a:xfrm>
            <a:off x="0" y="6856915"/>
            <a:ext cx="0" cy="0"/>
          </a:xfrm>
          <a:prstGeom prst="rect">
            <a:avLst/>
          </a:prstGeom>
        </p:spPr>
        <p:txBody>
          <a:bodyPr/>
          <a:lstStyle/>
          <a:p>
            <a:fld id="{77FD16C9-AF19-4CF6-ACD6-500227C5855C}" type="datetime3">
              <a:rPr lang="nb-NO" smtClean="0"/>
              <a:t>2021.04.25</a:t>
            </a:fld>
            <a:endParaRPr lang="nb-NO" dirty="0"/>
          </a:p>
        </p:txBody>
      </p:sp>
      <p:sp>
        <p:nvSpPr>
          <p:cNvPr id="6" name="Footer Placeholder 5" hidden="1">
            <a:extLst>
              <a:ext uri="{FF2B5EF4-FFF2-40B4-BE49-F238E27FC236}">
                <a16:creationId xmlns:a16="http://schemas.microsoft.com/office/drawing/2014/main" id="{4CCDE022-BFFF-4556-A5CE-C02E361B49DD}"/>
              </a:ext>
            </a:extLst>
          </p:cNvPr>
          <p:cNvSpPr>
            <a:spLocks noGrp="1"/>
          </p:cNvSpPr>
          <p:nvPr>
            <p:ph type="ftr" sz="quarter" idx="33"/>
          </p:nvPr>
        </p:nvSpPr>
        <p:spPr/>
        <p:txBody>
          <a:bodyPr/>
          <a:lstStyle/>
          <a:p>
            <a:endParaRPr lang="nb-NO" dirty="0"/>
          </a:p>
        </p:txBody>
      </p:sp>
    </p:spTree>
    <p:extLst>
      <p:ext uri="{BB962C8B-B14F-4D97-AF65-F5344CB8AC3E}">
        <p14:creationId xmlns:p14="http://schemas.microsoft.com/office/powerpoint/2010/main" val="3013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ks bilder (B)">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tIns="36000" anchor="t" anchorCtr="0"/>
          <a:lstStyle>
            <a:lvl1pPr marL="0" indent="0" algn="ctr">
              <a:buNone/>
              <a:defRPr sz="1200"/>
            </a:lvl1pPr>
          </a:lstStyle>
          <a:p>
            <a:r>
              <a:rPr lang="nb-NO" dirty="0"/>
              <a:t>Klikk på plassholderen og lim inn bilde via </a:t>
            </a:r>
            <a:r>
              <a:rPr lang="nb-NO" dirty="0" err="1"/>
              <a:t>Fotoware</a:t>
            </a:r>
            <a:r>
              <a:rPr lang="nb-NO" dirty="0"/>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4471988" cy="11160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2196000"/>
            <a:ext cx="2574925" cy="24588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nb-NO" dirty="0"/>
              <a:t>Klikk på plassholderen og lim inn bilde via </a:t>
            </a:r>
            <a:r>
              <a:rPr lang="nb-NO" dirty="0" err="1"/>
              <a:t>Fotoware</a:t>
            </a:r>
            <a:r>
              <a:rPr lang="nb-NO" dirty="0"/>
              <a:t>-ikonet i Templafy-panelet</a:t>
            </a:r>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ts val="0"/>
              </a:spcAft>
              <a:buNone/>
              <a:defRPr sz="1000"/>
            </a:lvl1pPr>
          </a:lstStyle>
          <a:p>
            <a:r>
              <a:rPr lang="nb-NO" dirty="0"/>
              <a:t>Klikk på plassholderen og lim inn bilde via </a:t>
            </a:r>
            <a:r>
              <a:rPr lang="nb-NO" dirty="0" err="1"/>
              <a:t>Fotoware</a:t>
            </a:r>
            <a:r>
              <a:rPr lang="nb-NO" dirty="0"/>
              <a:t>-ikonet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nb-NO" dirty="0"/>
              <a:t>Klikk for å legge til tittel, skriv ord med fet skrift for å utheve </a:t>
            </a:r>
          </a:p>
        </p:txBody>
      </p:sp>
      <p:sp>
        <p:nvSpPr>
          <p:cNvPr id="8" name="Slide Number Placeholder 7">
            <a:extLst>
              <a:ext uri="{FF2B5EF4-FFF2-40B4-BE49-F238E27FC236}">
                <a16:creationId xmlns:a16="http://schemas.microsoft.com/office/drawing/2014/main" id="{0A774E7D-D92E-49A0-81B2-899ADC55E432}"/>
              </a:ext>
            </a:extLst>
          </p:cNvPr>
          <p:cNvSpPr>
            <a:spLocks noGrp="1"/>
          </p:cNvSpPr>
          <p:nvPr>
            <p:ph type="sldNum" sz="quarter" idx="34"/>
          </p:nvPr>
        </p:nvSpPr>
        <p:spPr/>
        <p:txBody>
          <a:bodyPr/>
          <a:lstStyle/>
          <a:p>
            <a:fld id="{24C8C45C-947F-4981-8B3F-4F32E973C901}" type="slidenum">
              <a:rPr lang="nb-NO" smtClean="0"/>
              <a:pPr/>
              <a:t>‹#›</a:t>
            </a:fld>
            <a:endParaRPr lang="nb-NO" dirty="0"/>
          </a:p>
        </p:txBody>
      </p:sp>
      <p:sp>
        <p:nvSpPr>
          <p:cNvPr id="4" name="Date Placeholder 3" hidden="1">
            <a:extLst>
              <a:ext uri="{FF2B5EF4-FFF2-40B4-BE49-F238E27FC236}">
                <a16:creationId xmlns:a16="http://schemas.microsoft.com/office/drawing/2014/main" id="{B6CE5F2A-43B9-4C2F-B865-F1C53C5A1852}"/>
              </a:ext>
            </a:extLst>
          </p:cNvPr>
          <p:cNvSpPr>
            <a:spLocks noGrp="1"/>
          </p:cNvSpPr>
          <p:nvPr>
            <p:ph type="dt" sz="half" idx="32"/>
          </p:nvPr>
        </p:nvSpPr>
        <p:spPr>
          <a:xfrm>
            <a:off x="0" y="6856915"/>
            <a:ext cx="0" cy="0"/>
          </a:xfrm>
          <a:prstGeom prst="rect">
            <a:avLst/>
          </a:prstGeom>
        </p:spPr>
        <p:txBody>
          <a:bodyPr/>
          <a:lstStyle/>
          <a:p>
            <a:fld id="{E44D0E14-926B-4FE6-B240-8B2D82A3974C}" type="datetime3">
              <a:rPr lang="nb-NO" smtClean="0"/>
              <a:t>2021.04.25</a:t>
            </a:fld>
            <a:endParaRPr lang="nb-NO" dirty="0"/>
          </a:p>
        </p:txBody>
      </p:sp>
      <p:sp>
        <p:nvSpPr>
          <p:cNvPr id="6" name="Footer Placeholder 5" hidden="1">
            <a:extLst>
              <a:ext uri="{FF2B5EF4-FFF2-40B4-BE49-F238E27FC236}">
                <a16:creationId xmlns:a16="http://schemas.microsoft.com/office/drawing/2014/main" id="{80A868E5-C1EE-413F-85AF-0C8445F46B3D}"/>
              </a:ext>
            </a:extLst>
          </p:cNvPr>
          <p:cNvSpPr>
            <a:spLocks noGrp="1"/>
          </p:cNvSpPr>
          <p:nvPr>
            <p:ph type="ftr" sz="quarter" idx="33"/>
          </p:nvPr>
        </p:nvSpPr>
        <p:spPr/>
        <p:txBody>
          <a:bodyPr/>
          <a:lstStyle/>
          <a:p>
            <a:endParaRPr lang="nb-NO" dirty="0"/>
          </a:p>
        </p:txBody>
      </p:sp>
    </p:spTree>
    <p:extLst>
      <p:ext uri="{BB962C8B-B14F-4D97-AF65-F5344CB8AC3E}">
        <p14:creationId xmlns:p14="http://schemas.microsoft.com/office/powerpoint/2010/main" val="280892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nhold og to bilder (A)">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809625"/>
            <a:ext cx="1622323" cy="5229226"/>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809625"/>
            <a:ext cx="3519917" cy="5229226"/>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30" name="Title 1">
            <a:extLst>
              <a:ext uri="{FF2B5EF4-FFF2-40B4-BE49-F238E27FC236}">
                <a16:creationId xmlns:a16="http://schemas.microsoft.com/office/drawing/2014/main" id="{2045A4DE-2A6C-4822-B2C6-F336104F2E4F}"/>
              </a:ext>
            </a:extLst>
          </p:cNvPr>
          <p:cNvSpPr>
            <a:spLocks noGrp="1"/>
          </p:cNvSpPr>
          <p:nvPr>
            <p:ph type="title" hasCustomPrompt="1"/>
          </p:nvPr>
        </p:nvSpPr>
        <p:spPr>
          <a:xfrm>
            <a:off x="534938" y="809998"/>
            <a:ext cx="4747175" cy="1066193"/>
          </a:xfrm>
        </p:spPr>
        <p:txBody>
          <a:bodyPr/>
          <a:lstStyle>
            <a:lvl1pPr>
              <a:defRPr/>
            </a:lvl1pPr>
          </a:lstStyle>
          <a:p>
            <a:r>
              <a:rPr lang="nb-NO" dirty="0"/>
              <a:t>Tittel første linje</a:t>
            </a:r>
          </a:p>
        </p:txBody>
      </p:sp>
      <p:sp>
        <p:nvSpPr>
          <p:cNvPr id="31" name="Subtitle 2">
            <a:extLst>
              <a:ext uri="{FF2B5EF4-FFF2-40B4-BE49-F238E27FC236}">
                <a16:creationId xmlns:a16="http://schemas.microsoft.com/office/drawing/2014/main" id="{13EFC7B1-4E12-43B9-A16A-C7596896DBAE}"/>
              </a:ext>
            </a:extLst>
          </p:cNvPr>
          <p:cNvSpPr>
            <a:spLocks noGrp="1"/>
          </p:cNvSpPr>
          <p:nvPr>
            <p:ph type="subTitle" idx="13" hasCustomPrompt="1"/>
          </p:nvPr>
        </p:nvSpPr>
        <p:spPr>
          <a:xfrm>
            <a:off x="529207" y="1328400"/>
            <a:ext cx="4749322"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2151437"/>
            <a:ext cx="4741613"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2" name="Slide Number Placeholder 11">
            <a:extLst>
              <a:ext uri="{FF2B5EF4-FFF2-40B4-BE49-F238E27FC236}">
                <a16:creationId xmlns:a16="http://schemas.microsoft.com/office/drawing/2014/main" id="{F3D03691-6E83-4AB4-A728-44FFD3E8FB95}"/>
              </a:ext>
            </a:extLst>
          </p:cNvPr>
          <p:cNvSpPr>
            <a:spLocks noGrp="1"/>
          </p:cNvSpPr>
          <p:nvPr>
            <p:ph type="sldNum" sz="quarter" idx="26"/>
          </p:nvPr>
        </p:nvSpPr>
        <p:spPr/>
        <p:txBody>
          <a:bodyPr/>
          <a:lstStyle/>
          <a:p>
            <a:fld id="{24C8C45C-947F-4981-8B3F-4F32E973C901}" type="slidenum">
              <a:rPr lang="nb-NO" smtClean="0"/>
              <a:pPr/>
              <a:t>‹#›</a:t>
            </a:fld>
            <a:endParaRPr lang="nb-NO" dirty="0"/>
          </a:p>
        </p:txBody>
      </p:sp>
      <p:sp>
        <p:nvSpPr>
          <p:cNvPr id="6" name="Date Placeholder 5" hidden="1">
            <a:extLst>
              <a:ext uri="{FF2B5EF4-FFF2-40B4-BE49-F238E27FC236}">
                <a16:creationId xmlns:a16="http://schemas.microsoft.com/office/drawing/2014/main" id="{391F5A8A-361F-4F93-9578-5A477838939A}"/>
              </a:ext>
            </a:extLst>
          </p:cNvPr>
          <p:cNvSpPr>
            <a:spLocks noGrp="1"/>
          </p:cNvSpPr>
          <p:nvPr>
            <p:ph type="dt" sz="half" idx="24"/>
          </p:nvPr>
        </p:nvSpPr>
        <p:spPr>
          <a:xfrm>
            <a:off x="0" y="6856915"/>
            <a:ext cx="0" cy="0"/>
          </a:xfrm>
          <a:prstGeom prst="rect">
            <a:avLst/>
          </a:prstGeom>
        </p:spPr>
        <p:txBody>
          <a:bodyPr/>
          <a:lstStyle/>
          <a:p>
            <a:fld id="{017C894B-204F-43D4-AD56-587747234AC8}" type="datetime3">
              <a:rPr lang="nb-NO" smtClean="0"/>
              <a:t>2021.04.25</a:t>
            </a:fld>
            <a:endParaRPr lang="nb-NO" dirty="0"/>
          </a:p>
        </p:txBody>
      </p:sp>
      <p:sp>
        <p:nvSpPr>
          <p:cNvPr id="9" name="Footer Placeholder 8" hidden="1">
            <a:extLst>
              <a:ext uri="{FF2B5EF4-FFF2-40B4-BE49-F238E27FC236}">
                <a16:creationId xmlns:a16="http://schemas.microsoft.com/office/drawing/2014/main" id="{592EC3FC-056D-482A-B795-51B28CF913E8}"/>
              </a:ext>
            </a:extLst>
          </p:cNvPr>
          <p:cNvSpPr>
            <a:spLocks noGrp="1"/>
          </p:cNvSpPr>
          <p:nvPr>
            <p:ph type="ftr" sz="quarter" idx="25"/>
          </p:nvPr>
        </p:nvSpPr>
        <p:spPr/>
        <p:txBody>
          <a:bodyPr/>
          <a:lstStyle/>
          <a:p>
            <a:endParaRPr lang="nb-NO" dirty="0"/>
          </a:p>
        </p:txBody>
      </p:sp>
    </p:spTree>
    <p:extLst>
      <p:ext uri="{BB962C8B-B14F-4D97-AF65-F5344CB8AC3E}">
        <p14:creationId xmlns:p14="http://schemas.microsoft.com/office/powerpoint/2010/main" val="214898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nhold og to bilder (B)">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0"/>
            <a:ext cx="2571648" cy="6858000"/>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9075738" y="0"/>
            <a:ext cx="2574925" cy="6858000"/>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30" name="Title 1">
            <a:extLst>
              <a:ext uri="{FF2B5EF4-FFF2-40B4-BE49-F238E27FC236}">
                <a16:creationId xmlns:a16="http://schemas.microsoft.com/office/drawing/2014/main" id="{2045A4DE-2A6C-4822-B2C6-F336104F2E4F}"/>
              </a:ext>
            </a:extLst>
          </p:cNvPr>
          <p:cNvSpPr>
            <a:spLocks noGrp="1"/>
          </p:cNvSpPr>
          <p:nvPr>
            <p:ph type="title" hasCustomPrompt="1"/>
          </p:nvPr>
        </p:nvSpPr>
        <p:spPr>
          <a:xfrm>
            <a:off x="534938" y="809998"/>
            <a:ext cx="4747175" cy="1066193"/>
          </a:xfrm>
        </p:spPr>
        <p:txBody>
          <a:bodyPr/>
          <a:lstStyle>
            <a:lvl1pPr>
              <a:defRPr/>
            </a:lvl1pPr>
          </a:lstStyle>
          <a:p>
            <a:r>
              <a:rPr lang="nb-NO" dirty="0"/>
              <a:t>Tittel første linje</a:t>
            </a:r>
          </a:p>
        </p:txBody>
      </p:sp>
      <p:sp>
        <p:nvSpPr>
          <p:cNvPr id="31" name="Subtitle 2">
            <a:extLst>
              <a:ext uri="{FF2B5EF4-FFF2-40B4-BE49-F238E27FC236}">
                <a16:creationId xmlns:a16="http://schemas.microsoft.com/office/drawing/2014/main" id="{13EFC7B1-4E12-43B9-A16A-C7596896DBAE}"/>
              </a:ext>
            </a:extLst>
          </p:cNvPr>
          <p:cNvSpPr>
            <a:spLocks noGrp="1"/>
          </p:cNvSpPr>
          <p:nvPr>
            <p:ph type="subTitle" idx="13" hasCustomPrompt="1"/>
          </p:nvPr>
        </p:nvSpPr>
        <p:spPr>
          <a:xfrm>
            <a:off x="529207" y="1328400"/>
            <a:ext cx="4749322" cy="547200"/>
          </a:xfrm>
        </p:spPr>
        <p:txBody>
          <a:bodyPr/>
          <a:lstStyle>
            <a:lvl1pPr marL="0" indent="0" algn="l">
              <a:lnSpc>
                <a:spcPct val="94000"/>
              </a:lnSpc>
              <a:spcBef>
                <a:spcPts val="0"/>
              </a:spcBef>
              <a:spcAft>
                <a:spcPts val="0"/>
              </a:spcAft>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2151437"/>
            <a:ext cx="4741613" cy="3887413"/>
          </a:xfrm>
        </p:spPr>
        <p:txBody>
          <a:body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0" name="Text Placeholder 11">
            <a:extLst>
              <a:ext uri="{FF2B5EF4-FFF2-40B4-BE49-F238E27FC236}">
                <a16:creationId xmlns:a16="http://schemas.microsoft.com/office/drawing/2014/main" id="{07EB60DA-6BA4-4156-BD2E-22902119FC24}"/>
              </a:ext>
            </a:extLst>
          </p:cNvPr>
          <p:cNvSpPr>
            <a:spLocks noGrp="1"/>
          </p:cNvSpPr>
          <p:nvPr>
            <p:ph type="body" sz="quarter" idx="22" hasCustomPrompt="1"/>
          </p:nvPr>
        </p:nvSpPr>
        <p:spPr>
          <a:xfrm>
            <a:off x="9354065" y="6328800"/>
            <a:ext cx="1755261" cy="158400"/>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nb-NO" dirty="0"/>
              <a:t>Klikk for å legge til bildetekst </a:t>
            </a:r>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nb-NO" smtClean="0"/>
              <a:pPr/>
              <a:t>‹#›</a:t>
            </a:fld>
            <a:endParaRPr lang="nb-NO" dirty="0"/>
          </a:p>
        </p:txBody>
      </p:sp>
      <p:sp>
        <p:nvSpPr>
          <p:cNvPr id="11" name="Footer" descr="{&quot;templafy&quot;:{&quot;id&quot;:&quot;e1db3b09-1ddc-4177-8d4f-69975c7ed078&quot;}}" title="Footer">
            <a:extLst>
              <a:ext uri="{FF2B5EF4-FFF2-40B4-BE49-F238E27FC236}">
                <a16:creationId xmlns:a16="http://schemas.microsoft.com/office/drawing/2014/main" id="{E22ED7D3-2261-4D1B-842E-C838FBA63B3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6915"/>
            <a:ext cx="0" cy="0"/>
          </a:xfrm>
          <a:prstGeom prst="rect">
            <a:avLst/>
          </a:prstGeom>
        </p:spPr>
        <p:txBody>
          <a:bodyPr/>
          <a:lstStyle/>
          <a:p>
            <a:fld id="{A80F205D-3DFE-461B-AECC-6BD8FB102F20}" type="datetime3">
              <a:rPr lang="nb-NO" smtClean="0"/>
              <a:t>2021.04.25</a:t>
            </a:fld>
            <a:endParaRPr lang="nb-NO"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nb-NO" dirty="0"/>
          </a:p>
        </p:txBody>
      </p:sp>
    </p:spTree>
    <p:extLst>
      <p:ext uri="{BB962C8B-B14F-4D97-AF65-F5344CB8AC3E}">
        <p14:creationId xmlns:p14="http://schemas.microsoft.com/office/powerpoint/2010/main" val="22513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o bilder og bildetekst">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6369050" cy="6858000"/>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7178675" y="0"/>
            <a:ext cx="2574925" cy="6858000"/>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11" name="Text Placeholder 7">
            <a:extLst>
              <a:ext uri="{FF2B5EF4-FFF2-40B4-BE49-F238E27FC236}">
                <a16:creationId xmlns:a16="http://schemas.microsoft.com/office/drawing/2014/main" id="{0CEB25E4-C5DE-4AC8-B1BD-ECF1AE85413D}"/>
              </a:ext>
            </a:extLst>
          </p:cNvPr>
          <p:cNvSpPr>
            <a:spLocks noGrp="1"/>
          </p:cNvSpPr>
          <p:nvPr>
            <p:ph type="body" sz="quarter" idx="24" hasCustomPrompt="1"/>
          </p:nvPr>
        </p:nvSpPr>
        <p:spPr>
          <a:xfrm>
            <a:off x="10023602" y="2151437"/>
            <a:ext cx="1627062" cy="1995487"/>
          </a:xfrm>
        </p:spPr>
        <p:txBody>
          <a:bodyPr/>
          <a:lstStyle>
            <a:lvl1pPr marL="0" indent="0">
              <a:buFont typeface="Arial" panose="020B0604020202020204" pitchFamily="34" charset="0"/>
              <a:buChar char="​"/>
              <a:defRPr sz="800"/>
            </a:lvl1pPr>
            <a:lvl2pPr marL="215900" indent="-215900">
              <a:defRPr sz="800"/>
            </a:lvl2pPr>
            <a:lvl3pPr marL="432000">
              <a:defRPr sz="800"/>
            </a:lvl3pPr>
            <a:lvl4pPr>
              <a:defRPr sz="800"/>
            </a:lvl4pPr>
            <a:lvl5pPr>
              <a:defRPr sz="800"/>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a:p>
            <a:pPr lvl="5"/>
            <a:r>
              <a:rPr lang="nb-NO" dirty="0"/>
              <a:t>6</a:t>
            </a:r>
          </a:p>
          <a:p>
            <a:pPr lvl="6"/>
            <a:r>
              <a:rPr lang="nb-NO" dirty="0"/>
              <a:t>7</a:t>
            </a:r>
          </a:p>
          <a:p>
            <a:pPr lvl="7"/>
            <a:r>
              <a:rPr lang="nb-NO" dirty="0"/>
              <a:t>8</a:t>
            </a:r>
          </a:p>
          <a:p>
            <a:pPr lvl="8"/>
            <a:r>
              <a:rPr lang="nb-NO" dirty="0"/>
              <a:t>9</a:t>
            </a:r>
          </a:p>
        </p:txBody>
      </p:sp>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6915"/>
            <a:ext cx="0" cy="0"/>
          </a:xfrm>
          <a:prstGeom prst="rect">
            <a:avLst/>
          </a:prstGeom>
        </p:spPr>
        <p:txBody>
          <a:bodyPr/>
          <a:lstStyle/>
          <a:p>
            <a:fld id="{F2B02CBB-BF21-4405-A087-9589FACABDD8}" type="datetime3">
              <a:rPr lang="nb-NO" smtClean="0"/>
              <a:t>2021.04.25</a:t>
            </a:fld>
            <a:endParaRPr lang="nb-NO"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a:off x="0" y="6856915"/>
            <a:ext cx="0" cy="0"/>
          </a:xfrm>
        </p:spPr>
        <p:txBody>
          <a:bodyPr/>
          <a:lstStyle/>
          <a:p>
            <a:endParaRPr lang="nb-NO" dirty="0"/>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a:off x="0" y="6856915"/>
            <a:ext cx="0" cy="0"/>
          </a:xfrm>
        </p:spPr>
        <p:txBody>
          <a:bodyPr/>
          <a:lstStyle>
            <a:lvl1pPr>
              <a:defRPr>
                <a:noFill/>
              </a:defRPr>
            </a:lvl1pPr>
          </a:lstStyle>
          <a:p>
            <a:fld id="{24C8C45C-947F-4981-8B3F-4F32E973C901}" type="slidenum">
              <a:rPr lang="nb-NO" smtClean="0"/>
              <a:pPr/>
              <a:t>‹#›</a:t>
            </a:fld>
            <a:endParaRPr lang="nb-NO" dirty="0"/>
          </a:p>
        </p:txBody>
      </p:sp>
      <p:sp>
        <p:nvSpPr>
          <p:cNvPr id="9" name="text" descr="{&quot;templafy&quot;:{&quot;id&quot;:&quot;dfcd5afd-84f2-4b62-86ac-f7b272a01f91&quot;}}" title="UserProfile.Office.PowerPointFooter">
            <a:extLst>
              <a:ext uri="{FF2B5EF4-FFF2-40B4-BE49-F238E27FC236}">
                <a16:creationId xmlns:a16="http://schemas.microsoft.com/office/drawing/2014/main" id="{F74D3F83-4D01-42AA-A9B7-C11B832616BB}"/>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96355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re bilder + tittel">
    <p:spTree>
      <p:nvGrpSpPr>
        <p:cNvPr id="1" name=""/>
        <p:cNvGrpSpPr/>
        <p:nvPr/>
      </p:nvGrpSpPr>
      <p:grpSpPr>
        <a:xfrm>
          <a:off x="0" y="0"/>
          <a:ext cx="0" cy="0"/>
          <a:chOff x="0" y="0"/>
          <a:chExt cx="0" cy="0"/>
        </a:xfrm>
      </p:grpSpPr>
      <p:sp>
        <p:nvSpPr>
          <p:cNvPr id="14" name="Picture Placeholder 1">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2574925" cy="6858000"/>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3384550" y="0"/>
            <a:ext cx="2574925" cy="6858000"/>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9" name="Picture Placeholder 3">
            <a:extLst>
              <a:ext uri="{FF2B5EF4-FFF2-40B4-BE49-F238E27FC236}">
                <a16:creationId xmlns:a16="http://schemas.microsoft.com/office/drawing/2014/main" id="{0865ED55-9F80-4D09-9F18-69E8FE332B43}"/>
              </a:ext>
            </a:extLst>
          </p:cNvPr>
          <p:cNvSpPr>
            <a:spLocks noGrp="1"/>
          </p:cNvSpPr>
          <p:nvPr>
            <p:ph type="pic" sz="quarter" idx="25" hasCustomPrompt="1"/>
          </p:nvPr>
        </p:nvSpPr>
        <p:spPr>
          <a:xfrm>
            <a:off x="6230938" y="0"/>
            <a:ext cx="2574925" cy="6858000"/>
          </a:xfrm>
          <a:solidFill>
            <a:srgbClr val="DADADA"/>
          </a:solidFill>
        </p:spPr>
        <p:txBody>
          <a:bodyPr tIns="36000" anchor="t" anchorCtr="0"/>
          <a:lstStyle>
            <a:lvl1pPr marL="0" indent="0" algn="ctr">
              <a:buNone/>
              <a:defRPr sz="1100"/>
            </a:lvl1pPr>
          </a:lstStyle>
          <a:p>
            <a:r>
              <a:rPr lang="nb-NO" dirty="0"/>
              <a:t>Klikk på plassholderen og lim inn bilde via </a:t>
            </a:r>
            <a:r>
              <a:rPr lang="nb-NO" dirty="0" err="1"/>
              <a:t>Fotoware</a:t>
            </a:r>
            <a:r>
              <a:rPr lang="nb-NO" dirty="0"/>
              <a:t>-ikonet i Templafy-panelet</a:t>
            </a:r>
          </a:p>
        </p:txBody>
      </p:sp>
      <p:sp>
        <p:nvSpPr>
          <p:cNvPr id="10" name="Title 1">
            <a:extLst>
              <a:ext uri="{FF2B5EF4-FFF2-40B4-BE49-F238E27FC236}">
                <a16:creationId xmlns:a16="http://schemas.microsoft.com/office/drawing/2014/main" id="{B9EBA490-A8D7-48E5-B924-D5BF3542AF7B}"/>
              </a:ext>
            </a:extLst>
          </p:cNvPr>
          <p:cNvSpPr>
            <a:spLocks noGrp="1"/>
          </p:cNvSpPr>
          <p:nvPr>
            <p:ph type="title" hasCustomPrompt="1"/>
          </p:nvPr>
        </p:nvSpPr>
        <p:spPr>
          <a:xfrm>
            <a:off x="9437077" y="809625"/>
            <a:ext cx="2213585" cy="5229225"/>
          </a:xfrm>
        </p:spPr>
        <p:txBody>
          <a:bodyPr/>
          <a:lstStyle>
            <a:lvl1pPr>
              <a:defRPr b="0">
                <a:solidFill>
                  <a:schemeClr val="tx1"/>
                </a:solidFill>
              </a:defRPr>
            </a:lvl1pPr>
          </a:lstStyle>
          <a:p>
            <a:r>
              <a:rPr lang="nb-NO" dirty="0"/>
              <a:t>Klikk for å legge til tittel, skriv ord med fet skrift for å utheve </a:t>
            </a:r>
          </a:p>
        </p:txBody>
      </p:sp>
      <p:sp>
        <p:nvSpPr>
          <p:cNvPr id="12" name="Text Placeholder 11">
            <a:extLst>
              <a:ext uri="{FF2B5EF4-FFF2-40B4-BE49-F238E27FC236}">
                <a16:creationId xmlns:a16="http://schemas.microsoft.com/office/drawing/2014/main" id="{587A14E5-DFEB-4BAE-BF1A-A775CB877782}"/>
              </a:ext>
            </a:extLst>
          </p:cNvPr>
          <p:cNvSpPr>
            <a:spLocks noGrp="1"/>
          </p:cNvSpPr>
          <p:nvPr>
            <p:ph type="body" sz="quarter" idx="22" hasCustomPrompt="1"/>
          </p:nvPr>
        </p:nvSpPr>
        <p:spPr>
          <a:xfrm>
            <a:off x="6500553" y="6328800"/>
            <a:ext cx="1753145" cy="158400"/>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nb-NO" dirty="0"/>
              <a:t>Klikk for å legge til bildetekst </a:t>
            </a:r>
          </a:p>
        </p:txBody>
      </p:sp>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8000"/>
            <a:ext cx="0" cy="0"/>
          </a:xfrm>
          <a:prstGeom prst="rect">
            <a:avLst/>
          </a:prstGeom>
        </p:spPr>
        <p:txBody>
          <a:bodyPr/>
          <a:lstStyle>
            <a:lvl1pPr>
              <a:defRPr>
                <a:noFill/>
              </a:defRPr>
            </a:lvl1pPr>
          </a:lstStyle>
          <a:p>
            <a:fld id="{75A0AB07-EEB6-4F17-9371-884A24383D97}" type="datetime3">
              <a:rPr lang="nb-NO" smtClean="0"/>
              <a:t>2021.04.25</a:t>
            </a:fld>
            <a:endParaRPr lang="nb-NO"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a:off x="0" y="6858000"/>
            <a:ext cx="0" cy="0"/>
          </a:xfrm>
        </p:spPr>
        <p:txBody>
          <a:bodyPr/>
          <a:lstStyle>
            <a:lvl1pPr>
              <a:defRPr>
                <a:noFill/>
              </a:defRPr>
            </a:lvl1pPr>
          </a:lstStyle>
          <a:p>
            <a:endParaRPr lang="nb-NO" dirty="0"/>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a:off x="0" y="6858000"/>
            <a:ext cx="0" cy="0"/>
          </a:xfrm>
        </p:spPr>
        <p:txBody>
          <a:bodyPr/>
          <a:lstStyle>
            <a:lvl1pPr>
              <a:defRPr>
                <a:noFill/>
              </a:defRPr>
            </a:lvl1pPr>
          </a:lstStyle>
          <a:p>
            <a:fld id="{24C8C45C-947F-4981-8B3F-4F32E973C901}" type="slidenum">
              <a:rPr lang="nb-NO" smtClean="0"/>
              <a:pPr/>
              <a:t>‹#›</a:t>
            </a:fld>
            <a:endParaRPr lang="nb-NO" dirty="0"/>
          </a:p>
        </p:txBody>
      </p:sp>
      <p:sp>
        <p:nvSpPr>
          <p:cNvPr id="13" name="text" descr="{&quot;templafy&quot;:{&quot;id&quot;:&quot;9c0d1ecb-866a-4a25-ab4e-f5a1c3c60e72&quot;}}" title="UserProfile.Office.PowerPointFooter">
            <a:extLst>
              <a:ext uri="{FF2B5EF4-FFF2-40B4-BE49-F238E27FC236}">
                <a16:creationId xmlns:a16="http://schemas.microsoft.com/office/drawing/2014/main" id="{55B9265A-D31F-43A9-8DBC-95A758392FAD}"/>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17024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9632D7-1626-479A-8534-6904A619303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98D06BD-8091-4357-9C36-E1367E670B99}"/>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4" name="Plassholder for bunntekst 3">
            <a:extLst>
              <a:ext uri="{FF2B5EF4-FFF2-40B4-BE49-F238E27FC236}">
                <a16:creationId xmlns:a16="http://schemas.microsoft.com/office/drawing/2014/main" id="{7C4536C7-8364-4062-A31C-D0B03743FCA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B2FBEC77-70A9-41AA-ADB8-B4EB3559CED5}"/>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184483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9061-50A7-45F9-BCF6-F9C3A913E902}"/>
              </a:ext>
            </a:extLst>
          </p:cNvPr>
          <p:cNvSpPr>
            <a:spLocks noGrp="1"/>
          </p:cNvSpPr>
          <p:nvPr>
            <p:ph type="title" hasCustomPrompt="1"/>
          </p:nvPr>
        </p:nvSpPr>
        <p:spPr>
          <a:xfrm>
            <a:off x="534937" y="809998"/>
            <a:ext cx="11106977" cy="1065600"/>
          </a:xfrm>
        </p:spPr>
        <p:txBody>
          <a:bodyPr/>
          <a:lstStyle>
            <a:lvl1pPr>
              <a:defRPr/>
            </a:lvl1pPr>
          </a:lstStyle>
          <a:p>
            <a:r>
              <a:rPr lang="nb-NO" dirty="0"/>
              <a:t>Tittel første linje</a:t>
            </a:r>
          </a:p>
        </p:txBody>
      </p:sp>
      <p:sp>
        <p:nvSpPr>
          <p:cNvPr id="7" name="Subtitle 2"/>
          <p:cNvSpPr>
            <a:spLocks noGrp="1"/>
          </p:cNvSpPr>
          <p:nvPr>
            <p:ph type="subTitle" idx="13" hasCustomPrompt="1"/>
          </p:nvPr>
        </p:nvSpPr>
        <p:spPr>
          <a:xfrm>
            <a:off x="529206" y="1328401"/>
            <a:ext cx="11112000" cy="547197"/>
          </a:xfrm>
        </p:spPr>
        <p:txBody>
          <a:bodyPr/>
          <a:lstStyle>
            <a:lvl1pPr marL="0" indent="0" algn="l">
              <a:lnSpc>
                <a:spcPct val="94000"/>
              </a:lnSpc>
              <a:spcBef>
                <a:spcPts val="0"/>
              </a:spcBef>
              <a:buFont typeface="Arial" panose="020B0604020202020204" pitchFamily="34" charset="0"/>
              <a:buNone/>
              <a:defRPr sz="360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9" name="Footer Placeholder 8">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nb-NO" dirty="0"/>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nb-NO" smtClean="0"/>
              <a:pPr/>
              <a:t>‹#›</a:t>
            </a:fld>
            <a:endParaRPr lang="nb-NO" dirty="0"/>
          </a:p>
        </p:txBody>
      </p:sp>
    </p:spTree>
    <p:extLst>
      <p:ext uri="{BB962C8B-B14F-4D97-AF65-F5344CB8AC3E}">
        <p14:creationId xmlns:p14="http://schemas.microsoft.com/office/powerpoint/2010/main" val="23857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økkelord mørkeblå">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1500" spc="-500" baseline="0">
                <a:solidFill>
                  <a:schemeClr val="bg1"/>
                </a:solidFill>
              </a:defRPr>
            </a:lvl1pPr>
          </a:lstStyle>
          <a:p>
            <a:r>
              <a:rPr lang="nb-NO" dirty="0"/>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Arial" panose="020B0604020202020204" pitchFamily="34" charset="0"/>
              <a:buNone/>
              <a:defRPr sz="115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ord</a:t>
            </a:r>
          </a:p>
        </p:txBody>
      </p:sp>
      <p:grpSp>
        <p:nvGrpSpPr>
          <p:cNvPr id="29" name="Group 28">
            <a:extLst>
              <a:ext uri="{FF2B5EF4-FFF2-40B4-BE49-F238E27FC236}">
                <a16:creationId xmlns:a16="http://schemas.microsoft.com/office/drawing/2014/main" id="{22801F1D-EED6-419D-9683-F15EDC7321CB}"/>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8C74541E-D979-4620-B1D9-C84100C187EB}"/>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093C03-8751-4B4D-A8B7-6B1FCE274673}"/>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91c59be6-ed14-4221-b3d1-2f61ae5b49df&quot;}}" title="Footer">
            <a:extLst>
              <a:ext uri="{FF2B5EF4-FFF2-40B4-BE49-F238E27FC236}">
                <a16:creationId xmlns:a16="http://schemas.microsoft.com/office/drawing/2014/main" id="{9251653C-DECE-4868-B89E-68DAC3C990D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4" name="Footer Placeholder 3" hidden="1">
            <a:extLst>
              <a:ext uri="{FF2B5EF4-FFF2-40B4-BE49-F238E27FC236}">
                <a16:creationId xmlns:a16="http://schemas.microsoft.com/office/drawing/2014/main" id="{B5A58EDD-2124-4312-AC55-DDA674777443}"/>
              </a:ext>
            </a:extLst>
          </p:cNvPr>
          <p:cNvSpPr>
            <a:spLocks noGrp="1"/>
          </p:cNvSpPr>
          <p:nvPr>
            <p:ph type="ftr" sz="quarter" idx="15"/>
          </p:nvPr>
        </p:nvSpPr>
        <p:spPr/>
        <p:txBody>
          <a:bodyPr/>
          <a:lstStyle/>
          <a:p>
            <a:endParaRPr lang="nb-NO" dirty="0"/>
          </a:p>
        </p:txBody>
      </p:sp>
      <p:sp>
        <p:nvSpPr>
          <p:cNvPr id="2" name="Date Placeholder 1" hidden="1">
            <a:extLst>
              <a:ext uri="{FF2B5EF4-FFF2-40B4-BE49-F238E27FC236}">
                <a16:creationId xmlns:a16="http://schemas.microsoft.com/office/drawing/2014/main" id="{A16D5E58-3943-444E-98E2-8F7F1CD56ED5}"/>
              </a:ext>
            </a:extLst>
          </p:cNvPr>
          <p:cNvSpPr>
            <a:spLocks noGrp="1"/>
          </p:cNvSpPr>
          <p:nvPr>
            <p:ph type="dt" sz="half" idx="14"/>
          </p:nvPr>
        </p:nvSpPr>
        <p:spPr>
          <a:xfrm>
            <a:off x="0" y="6856915"/>
            <a:ext cx="0" cy="0"/>
          </a:xfrm>
          <a:prstGeom prst="rect">
            <a:avLst/>
          </a:prstGeom>
        </p:spPr>
        <p:txBody>
          <a:bodyPr/>
          <a:lstStyle/>
          <a:p>
            <a:fld id="{544B7082-2A74-467D-8584-82FB15399B43}" type="datetime3">
              <a:rPr lang="nb-NO" smtClean="0"/>
              <a:t>2021.04.25</a:t>
            </a:fld>
            <a:endParaRPr lang="nb-NO" dirty="0"/>
          </a:p>
        </p:txBody>
      </p:sp>
      <p:sp>
        <p:nvSpPr>
          <p:cNvPr id="15" name="GeneralDate" descr="{&quot;templafy&quot;:{&quot;id&quot;:&quot;53475049-029c-4dbd-a142-08215fb7506d&quot;}}" hidden="1" title="GeneralDate">
            <a:extLst>
              <a:ext uri="{FF2B5EF4-FFF2-40B4-BE49-F238E27FC236}">
                <a16:creationId xmlns:a16="http://schemas.microsoft.com/office/drawing/2014/main" id="{EF768A67-0F4D-496E-BB21-55960FD15930}"/>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25afae83-3d69-432b-8c4c-55f23bef4328&quot;}}" title="UserProfile.Office.PowerPointFooter">
            <a:extLst>
              <a:ext uri="{FF2B5EF4-FFF2-40B4-BE49-F238E27FC236}">
                <a16:creationId xmlns:a16="http://schemas.microsoft.com/office/drawing/2014/main" id="{9B44F017-BD6D-43C5-A1C8-1BA50AED7AB2}"/>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264627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økkelord dueblå">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1500" spc="-500" baseline="0">
                <a:solidFill>
                  <a:schemeClr val="bg1"/>
                </a:solidFill>
              </a:defRPr>
            </a:lvl1pPr>
          </a:lstStyle>
          <a:p>
            <a:r>
              <a:rPr lang="nb-NO" dirty="0"/>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Arial" panose="020B0604020202020204" pitchFamily="34" charset="0"/>
              <a:buNone/>
              <a:defRPr sz="115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ord</a:t>
            </a:r>
          </a:p>
        </p:txBody>
      </p:sp>
      <p:grpSp>
        <p:nvGrpSpPr>
          <p:cNvPr id="29" name="Group 28">
            <a:extLst>
              <a:ext uri="{FF2B5EF4-FFF2-40B4-BE49-F238E27FC236}">
                <a16:creationId xmlns:a16="http://schemas.microsoft.com/office/drawing/2014/main" id="{22801F1D-EED6-419D-9683-F15EDC7321CB}"/>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8C74541E-D979-4620-B1D9-C84100C187EB}"/>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093C03-8751-4B4D-A8B7-6B1FCE274673}"/>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e9283115-1a63-4936-b143-07d79f964e7a&quot;}}" title="Footer">
            <a:extLst>
              <a:ext uri="{FF2B5EF4-FFF2-40B4-BE49-F238E27FC236}">
                <a16:creationId xmlns:a16="http://schemas.microsoft.com/office/drawing/2014/main" id="{BEA520D9-8800-493D-A08D-72C97738CBA7}"/>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4" name="Footer Placeholder 3" hidden="1">
            <a:extLst>
              <a:ext uri="{FF2B5EF4-FFF2-40B4-BE49-F238E27FC236}">
                <a16:creationId xmlns:a16="http://schemas.microsoft.com/office/drawing/2014/main" id="{B5A58EDD-2124-4312-AC55-DDA674777443}"/>
              </a:ext>
            </a:extLst>
          </p:cNvPr>
          <p:cNvSpPr>
            <a:spLocks noGrp="1"/>
          </p:cNvSpPr>
          <p:nvPr>
            <p:ph type="ftr" sz="quarter" idx="15"/>
          </p:nvPr>
        </p:nvSpPr>
        <p:spPr/>
        <p:txBody>
          <a:bodyPr/>
          <a:lstStyle/>
          <a:p>
            <a:endParaRPr lang="nb-NO" dirty="0"/>
          </a:p>
        </p:txBody>
      </p:sp>
      <p:sp>
        <p:nvSpPr>
          <p:cNvPr id="2" name="Date Placeholder 1" hidden="1">
            <a:extLst>
              <a:ext uri="{FF2B5EF4-FFF2-40B4-BE49-F238E27FC236}">
                <a16:creationId xmlns:a16="http://schemas.microsoft.com/office/drawing/2014/main" id="{A16D5E58-3943-444E-98E2-8F7F1CD56ED5}"/>
              </a:ext>
            </a:extLst>
          </p:cNvPr>
          <p:cNvSpPr>
            <a:spLocks noGrp="1"/>
          </p:cNvSpPr>
          <p:nvPr>
            <p:ph type="dt" sz="half" idx="14"/>
          </p:nvPr>
        </p:nvSpPr>
        <p:spPr>
          <a:xfrm>
            <a:off x="0" y="6856915"/>
            <a:ext cx="0" cy="0"/>
          </a:xfrm>
          <a:prstGeom prst="rect">
            <a:avLst/>
          </a:prstGeom>
        </p:spPr>
        <p:txBody>
          <a:bodyPr/>
          <a:lstStyle/>
          <a:p>
            <a:fld id="{544B7082-2A74-467D-8584-82FB15399B43}" type="datetime3">
              <a:rPr lang="nb-NO" smtClean="0"/>
              <a:t>2021.04.25</a:t>
            </a:fld>
            <a:endParaRPr lang="nb-NO" dirty="0"/>
          </a:p>
        </p:txBody>
      </p:sp>
      <p:sp>
        <p:nvSpPr>
          <p:cNvPr id="15" name="GeneralDate" descr="{&quot;templafy&quot;:{&quot;id&quot;:&quot;4d8ff756-93c1-4785-a902-752d6cfba534&quot;}}" hidden="1" title="GeneralDate">
            <a:extLst>
              <a:ext uri="{FF2B5EF4-FFF2-40B4-BE49-F238E27FC236}">
                <a16:creationId xmlns:a16="http://schemas.microsoft.com/office/drawing/2014/main" id="{BFDE9325-104E-4855-8E67-913489BD3FC4}"/>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44c01027-977e-4cd2-80d7-f808e97d670c&quot;}}" title="UserProfile.Office.PowerPointFooter">
            <a:extLst>
              <a:ext uri="{FF2B5EF4-FFF2-40B4-BE49-F238E27FC236}">
                <a16:creationId xmlns:a16="http://schemas.microsoft.com/office/drawing/2014/main" id="{FED720D5-E0FF-47EC-AE6A-A0B7FEFBC9FB}"/>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40585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økkelord turkis">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rgbClr val="7F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1500" spc="-500" baseline="0">
                <a:solidFill>
                  <a:schemeClr val="bg1"/>
                </a:solidFill>
              </a:defRPr>
            </a:lvl1pPr>
          </a:lstStyle>
          <a:p>
            <a:r>
              <a:rPr lang="nb-NO" dirty="0"/>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Arial" panose="020B0604020202020204" pitchFamily="34" charset="0"/>
              <a:buNone/>
              <a:defRPr sz="115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ord</a:t>
            </a:r>
          </a:p>
        </p:txBody>
      </p:sp>
      <p:grpSp>
        <p:nvGrpSpPr>
          <p:cNvPr id="29" name="Group 28">
            <a:extLst>
              <a:ext uri="{FF2B5EF4-FFF2-40B4-BE49-F238E27FC236}">
                <a16:creationId xmlns:a16="http://schemas.microsoft.com/office/drawing/2014/main" id="{22801F1D-EED6-419D-9683-F15EDC7321CB}"/>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8C74541E-D979-4620-B1D9-C84100C187EB}"/>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093C03-8751-4B4D-A8B7-6B1FCE274673}"/>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6">
            <a:extLst>
              <a:ext uri="{FF2B5EF4-FFF2-40B4-BE49-F238E27FC236}">
                <a16:creationId xmlns:a16="http://schemas.microsoft.com/office/drawing/2014/main" id="{2E4C1B2B-DAB7-4E82-8EAB-C7E371FA235E}"/>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7b94bd4d-5bca-446b-9e1e-1830b9bdba72&quot;}}" title="Footer">
            <a:extLst>
              <a:ext uri="{FF2B5EF4-FFF2-40B4-BE49-F238E27FC236}">
                <a16:creationId xmlns:a16="http://schemas.microsoft.com/office/drawing/2014/main" id="{FC51217B-46F4-4F3B-9D98-DCB42DC2CF0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5" name="Date Placeholder 4" hidden="1">
            <a:extLst>
              <a:ext uri="{FF2B5EF4-FFF2-40B4-BE49-F238E27FC236}">
                <a16:creationId xmlns:a16="http://schemas.microsoft.com/office/drawing/2014/main" id="{159370BE-618B-4F6E-BBDC-5540F20894F5}"/>
              </a:ext>
            </a:extLst>
          </p:cNvPr>
          <p:cNvSpPr>
            <a:spLocks noGrp="1"/>
          </p:cNvSpPr>
          <p:nvPr>
            <p:ph type="dt" sz="half" idx="14"/>
          </p:nvPr>
        </p:nvSpPr>
        <p:spPr>
          <a:xfrm>
            <a:off x="0" y="6856915"/>
            <a:ext cx="0" cy="0"/>
          </a:xfrm>
          <a:prstGeom prst="rect">
            <a:avLst/>
          </a:prstGeom>
        </p:spPr>
        <p:txBody>
          <a:bodyPr/>
          <a:lstStyle/>
          <a:p>
            <a:fld id="{CAC605FE-B2C2-4B3B-B232-BE585F9808DD}" type="datetime3">
              <a:rPr lang="nb-NO" smtClean="0"/>
              <a:t>2021.04.25</a:t>
            </a:fld>
            <a:endParaRPr lang="nb-NO" dirty="0"/>
          </a:p>
        </p:txBody>
      </p:sp>
      <p:sp>
        <p:nvSpPr>
          <p:cNvPr id="6" name="Footer Placeholder 5" hidden="1">
            <a:extLst>
              <a:ext uri="{FF2B5EF4-FFF2-40B4-BE49-F238E27FC236}">
                <a16:creationId xmlns:a16="http://schemas.microsoft.com/office/drawing/2014/main" id="{9A6B86FD-6B94-47D4-92AA-F3A0103DDBAA}"/>
              </a:ext>
            </a:extLst>
          </p:cNvPr>
          <p:cNvSpPr>
            <a:spLocks noGrp="1"/>
          </p:cNvSpPr>
          <p:nvPr>
            <p:ph type="ftr" sz="quarter" idx="15"/>
          </p:nvPr>
        </p:nvSpPr>
        <p:spPr/>
        <p:txBody>
          <a:bodyPr/>
          <a:lstStyle/>
          <a:p>
            <a:endParaRPr lang="nb-NO" dirty="0"/>
          </a:p>
        </p:txBody>
      </p:sp>
      <p:sp>
        <p:nvSpPr>
          <p:cNvPr id="15" name="GeneralDate" descr="{&quot;templafy&quot;:{&quot;id&quot;:&quot;04e68b16-ef1a-4d87-a59b-8485408f6e65&quot;}}" hidden="1" title="GeneralDate">
            <a:extLst>
              <a:ext uri="{FF2B5EF4-FFF2-40B4-BE49-F238E27FC236}">
                <a16:creationId xmlns:a16="http://schemas.microsoft.com/office/drawing/2014/main" id="{DA5C4A5B-77D4-4F8B-8980-2A85FCC96463}"/>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b7073813-c362-42ba-8921-c4e51b6d4a93&quot;}}" title="UserProfile.Office.PowerPointFooter">
            <a:extLst>
              <a:ext uri="{FF2B5EF4-FFF2-40B4-BE49-F238E27FC236}">
                <a16:creationId xmlns:a16="http://schemas.microsoft.com/office/drawing/2014/main" id="{1514A135-3DA5-4DBE-ABD2-E70EBB647864}"/>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289415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økkelord lysegrå">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0"/>
            <a:ext cx="12192000" cy="68616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37" name="Title 1">
            <a:extLst>
              <a:ext uri="{FF2B5EF4-FFF2-40B4-BE49-F238E27FC236}">
                <a16:creationId xmlns:a16="http://schemas.microsoft.com/office/drawing/2014/main" id="{A87E0B2E-295A-4361-A7BA-57D0B966292E}"/>
              </a:ext>
            </a:extLst>
          </p:cNvPr>
          <p:cNvSpPr>
            <a:spLocks noGrp="1"/>
          </p:cNvSpPr>
          <p:nvPr>
            <p:ph type="title" hasCustomPrompt="1"/>
          </p:nvPr>
        </p:nvSpPr>
        <p:spPr>
          <a:xfrm>
            <a:off x="2318662" y="1647233"/>
            <a:ext cx="9333338" cy="1818419"/>
          </a:xfrm>
        </p:spPr>
        <p:txBody>
          <a:bodyPr/>
          <a:lstStyle>
            <a:lvl1pPr>
              <a:defRPr sz="11500" spc="-500" baseline="0"/>
            </a:lvl1pPr>
          </a:lstStyle>
          <a:p>
            <a:r>
              <a:rPr lang="nb-NO" dirty="0"/>
              <a:t>Nøkkel-</a:t>
            </a:r>
          </a:p>
        </p:txBody>
      </p:sp>
      <p:sp>
        <p:nvSpPr>
          <p:cNvPr id="38" name="Subtitle 2">
            <a:extLst>
              <a:ext uri="{FF2B5EF4-FFF2-40B4-BE49-F238E27FC236}">
                <a16:creationId xmlns:a16="http://schemas.microsoft.com/office/drawing/2014/main" id="{7231B181-519E-4B1D-8CEE-B05B448A8799}"/>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Arial" panose="020B0604020202020204" pitchFamily="34" charset="0"/>
              <a:buNone/>
              <a:defRPr sz="11500" spc="-500" baseline="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ord</a:t>
            </a:r>
          </a:p>
        </p:txBody>
      </p:sp>
      <p:grpSp>
        <p:nvGrpSpPr>
          <p:cNvPr id="29" name="Group 28">
            <a:extLst>
              <a:ext uri="{FF2B5EF4-FFF2-40B4-BE49-F238E27FC236}">
                <a16:creationId xmlns:a16="http://schemas.microsoft.com/office/drawing/2014/main" id="{FC18F6E4-107E-4A35-BC04-48EE1E075253}"/>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A5A04244-66A3-46A2-B239-17611705F78F}"/>
                </a:ext>
              </a:extLst>
            </p:cNvPr>
            <p:cNvCxnSpPr>
              <a:cxnSpLocks/>
            </p:cNvCxnSpPr>
            <p:nvPr userDrawn="1"/>
          </p:nvCxnSpPr>
          <p:spPr>
            <a:xfrm>
              <a:off x="2444525" y="6027457"/>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FADE67-89CA-470F-9E16-F04B013A6E4D}"/>
                </a:ext>
              </a:extLst>
            </p:cNvPr>
            <p:cNvCxnSpPr>
              <a:cxnSpLocks/>
            </p:cNvCxnSpPr>
            <p:nvPr userDrawn="1"/>
          </p:nvCxnSpPr>
          <p:spPr>
            <a:xfrm>
              <a:off x="2444525" y="818800"/>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nb-NO" smtClean="0"/>
              <a:pPr/>
              <a:t>‹#›</a:t>
            </a:fld>
            <a:endParaRPr lang="nb-NO" dirty="0"/>
          </a:p>
        </p:txBody>
      </p:sp>
      <p:sp>
        <p:nvSpPr>
          <p:cNvPr id="14" name="Footer" descr="{&quot;templafy&quot;:{&quot;id&quot;:&quot;cb88eb57-c5af-4845-8eb8-561cbe8131f8&quot;}}" title="Footer">
            <a:extLst>
              <a:ext uri="{FF2B5EF4-FFF2-40B4-BE49-F238E27FC236}">
                <a16:creationId xmlns:a16="http://schemas.microsoft.com/office/drawing/2014/main" id="{94A4159F-8FAA-44C0-BEA5-BACB7B03B13B}"/>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a:off x="0" y="6856915"/>
            <a:ext cx="0" cy="0"/>
          </a:xfrm>
          <a:prstGeom prst="rect">
            <a:avLst/>
          </a:prstGeom>
        </p:spPr>
        <p:txBody>
          <a:bodyPr/>
          <a:lstStyle/>
          <a:p>
            <a:fld id="{6C48D1CD-7E1F-422F-9278-EAF58C5E5A60}" type="datetime3">
              <a:rPr lang="nb-NO" smtClean="0"/>
              <a:t>2021.04.25</a:t>
            </a:fld>
            <a:endParaRPr lang="nb-NO" dirty="0"/>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nb-NO" dirty="0"/>
          </a:p>
        </p:txBody>
      </p:sp>
      <p:sp>
        <p:nvSpPr>
          <p:cNvPr id="15" name="GeneralDate" descr="{&quot;templafy&quot;:{&quot;id&quot;:&quot;4759191e-a364-4b77-95f3-35459eb92c05&quot;}}" hidden="1" title="GeneralDate">
            <a:extLst>
              <a:ext uri="{FF2B5EF4-FFF2-40B4-BE49-F238E27FC236}">
                <a16:creationId xmlns:a16="http://schemas.microsoft.com/office/drawing/2014/main" id="{8D28EF24-4646-45FC-AD51-003A731F9B21}"/>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6" name="text" descr="{&quot;templafy&quot;:{&quot;id&quot;:&quot;ab315519-dc9b-43e9-83ef-e7fc4b16ee92&quot;}}" title="UserProfile.Office.PowerPointFooter">
            <a:extLst>
              <a:ext uri="{FF2B5EF4-FFF2-40B4-BE49-F238E27FC236}">
                <a16:creationId xmlns:a16="http://schemas.microsoft.com/office/drawing/2014/main" id="{F01640E7-17E0-4AC3-A94A-D99CB3E288E3}"/>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2"/>
                </a:solidFill>
                <a:latin typeface="+mj-lt"/>
              </a:rPr>
              <a:t>© Veidekke</a:t>
            </a:r>
          </a:p>
        </p:txBody>
      </p:sp>
    </p:spTree>
    <p:extLst>
      <p:ext uri="{BB962C8B-B14F-4D97-AF65-F5344CB8AC3E}">
        <p14:creationId xmlns:p14="http://schemas.microsoft.com/office/powerpoint/2010/main" val="352690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økkelord mosegrønn">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1500" spc="-500" baseline="0">
                <a:solidFill>
                  <a:schemeClr val="bg1"/>
                </a:solidFill>
              </a:defRPr>
            </a:lvl1pPr>
          </a:lstStyle>
          <a:p>
            <a:r>
              <a:rPr lang="nb-NO" dirty="0"/>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Arial" panose="020B0604020202020204" pitchFamily="34" charset="0"/>
              <a:buNone/>
              <a:defRPr sz="115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ord</a:t>
            </a:r>
          </a:p>
        </p:txBody>
      </p:sp>
      <p:grpSp>
        <p:nvGrpSpPr>
          <p:cNvPr id="29" name="Group 28">
            <a:extLst>
              <a:ext uri="{FF2B5EF4-FFF2-40B4-BE49-F238E27FC236}">
                <a16:creationId xmlns:a16="http://schemas.microsoft.com/office/drawing/2014/main" id="{22801F1D-EED6-419D-9683-F15EDC7321CB}"/>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8C74541E-D979-4620-B1D9-C84100C187EB}"/>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093C03-8751-4B4D-A8B7-6B1FCE274673}"/>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CC0EAB17-C904-4122-BF6A-7B2EB75B622A}"/>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af96ea2c-9499-4059-8d3a-00a8914c2672&quot;}}" title="Footer">
            <a:extLst>
              <a:ext uri="{FF2B5EF4-FFF2-40B4-BE49-F238E27FC236}">
                <a16:creationId xmlns:a16="http://schemas.microsoft.com/office/drawing/2014/main" id="{CCC635E5-7208-4155-A6A9-0EBECCB15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2" name="Date Placeholder 1" hidden="1">
            <a:extLst>
              <a:ext uri="{FF2B5EF4-FFF2-40B4-BE49-F238E27FC236}">
                <a16:creationId xmlns:a16="http://schemas.microsoft.com/office/drawing/2014/main" id="{BA8D3235-9988-46D8-8587-DFB0C654E43D}"/>
              </a:ext>
            </a:extLst>
          </p:cNvPr>
          <p:cNvSpPr>
            <a:spLocks noGrp="1"/>
          </p:cNvSpPr>
          <p:nvPr>
            <p:ph type="dt" sz="half" idx="14"/>
          </p:nvPr>
        </p:nvSpPr>
        <p:spPr>
          <a:xfrm>
            <a:off x="0" y="6856915"/>
            <a:ext cx="0" cy="0"/>
          </a:xfrm>
          <a:prstGeom prst="rect">
            <a:avLst/>
          </a:prstGeom>
        </p:spPr>
        <p:txBody>
          <a:bodyPr/>
          <a:lstStyle/>
          <a:p>
            <a:fld id="{2B60215C-588A-4428-B217-78BB4324071B}" type="datetime3">
              <a:rPr lang="nb-NO" smtClean="0"/>
              <a:t>2021.04.25</a:t>
            </a:fld>
            <a:endParaRPr lang="nb-NO" dirty="0"/>
          </a:p>
        </p:txBody>
      </p:sp>
      <p:sp>
        <p:nvSpPr>
          <p:cNvPr id="4" name="Footer Placeholder 3" hidden="1">
            <a:extLst>
              <a:ext uri="{FF2B5EF4-FFF2-40B4-BE49-F238E27FC236}">
                <a16:creationId xmlns:a16="http://schemas.microsoft.com/office/drawing/2014/main" id="{E53295DB-FC4B-4AFF-841B-E1F227B5EA08}"/>
              </a:ext>
            </a:extLst>
          </p:cNvPr>
          <p:cNvSpPr>
            <a:spLocks noGrp="1"/>
          </p:cNvSpPr>
          <p:nvPr>
            <p:ph type="ftr" sz="quarter" idx="15"/>
          </p:nvPr>
        </p:nvSpPr>
        <p:spPr/>
        <p:txBody>
          <a:bodyPr/>
          <a:lstStyle/>
          <a:p>
            <a:endParaRPr lang="nb-NO" dirty="0"/>
          </a:p>
        </p:txBody>
      </p:sp>
      <p:sp>
        <p:nvSpPr>
          <p:cNvPr id="15" name="GeneralDate" descr="{&quot;templafy&quot;:{&quot;id&quot;:&quot;0dd51bf9-2b1d-4577-b379-189042a39af0&quot;}}" hidden="1" title="GeneralDate">
            <a:extLst>
              <a:ext uri="{FF2B5EF4-FFF2-40B4-BE49-F238E27FC236}">
                <a16:creationId xmlns:a16="http://schemas.microsoft.com/office/drawing/2014/main" id="{94A4D94A-0053-4084-B929-2191EFD3D93C}"/>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6967c739-0421-4ddc-ba1c-6c3ec5fe79b2&quot;}}" title="UserProfile.Office.PowerPointFooter">
            <a:extLst>
              <a:ext uri="{FF2B5EF4-FFF2-40B4-BE49-F238E27FC236}">
                <a16:creationId xmlns:a16="http://schemas.microsoft.com/office/drawing/2014/main" id="{BD90C79C-9F74-491C-800B-1733DE27BE1D}"/>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118665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økkeltall mørkeblå">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solidFill>
                <a:schemeClr val="tx1"/>
              </a:solidFill>
            </a:endParaRPr>
          </a:p>
        </p:txBody>
      </p:sp>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10"/>
            <a:ext cx="9333338" cy="1818419"/>
          </a:xfrm>
        </p:spPr>
        <p:txBody>
          <a:bodyPr/>
          <a:lstStyle>
            <a:lvl1pPr>
              <a:defRPr sz="16600" spc="-500" baseline="0">
                <a:solidFill>
                  <a:schemeClr val="bg1"/>
                </a:solidFill>
              </a:defRPr>
            </a:lvl1pPr>
          </a:lstStyle>
          <a:p>
            <a:r>
              <a:rPr lang="nb-NO" dirty="0"/>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Arial" panose="020B0604020202020204" pitchFamily="34" charset="0"/>
              <a:buNone/>
              <a:defRPr sz="96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Tekst</a:t>
            </a:r>
          </a:p>
        </p:txBody>
      </p:sp>
      <p:grpSp>
        <p:nvGrpSpPr>
          <p:cNvPr id="29" name="Group 28">
            <a:extLst>
              <a:ext uri="{FF2B5EF4-FFF2-40B4-BE49-F238E27FC236}">
                <a16:creationId xmlns:a16="http://schemas.microsoft.com/office/drawing/2014/main" id="{8008AEC5-D0C6-4D23-A5D4-B0536F797F66}"/>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00739B58-3C13-480F-9618-D32877C3F245}"/>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51B1E8E-3AFC-4334-93A8-791B190F5B3E}"/>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fae6514c-f5f3-46a0-bd58-6b17e221ea6d&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2" name="Date Placeholder 1" hidden="1">
            <a:extLst>
              <a:ext uri="{FF2B5EF4-FFF2-40B4-BE49-F238E27FC236}">
                <a16:creationId xmlns:a16="http://schemas.microsoft.com/office/drawing/2014/main" id="{DC06B95B-BDCC-4EA0-8847-FB8D64395ABA}"/>
              </a:ext>
            </a:extLst>
          </p:cNvPr>
          <p:cNvSpPr>
            <a:spLocks noGrp="1"/>
          </p:cNvSpPr>
          <p:nvPr>
            <p:ph type="dt" sz="half" idx="14"/>
          </p:nvPr>
        </p:nvSpPr>
        <p:spPr>
          <a:xfrm>
            <a:off x="0" y="6856915"/>
            <a:ext cx="0" cy="0"/>
          </a:xfrm>
          <a:prstGeom prst="rect">
            <a:avLst/>
          </a:prstGeom>
        </p:spPr>
        <p:txBody>
          <a:bodyPr/>
          <a:lstStyle/>
          <a:p>
            <a:fld id="{3ECC015D-7523-4583-B347-F007D6720EF7}" type="datetime3">
              <a:rPr lang="nb-NO" smtClean="0"/>
              <a:t>2021.04.25</a:t>
            </a:fld>
            <a:endParaRPr lang="nb-NO" dirty="0"/>
          </a:p>
        </p:txBody>
      </p:sp>
      <p:sp>
        <p:nvSpPr>
          <p:cNvPr id="4" name="Footer Placeholder 3" hidden="1">
            <a:extLst>
              <a:ext uri="{FF2B5EF4-FFF2-40B4-BE49-F238E27FC236}">
                <a16:creationId xmlns:a16="http://schemas.microsoft.com/office/drawing/2014/main" id="{187DAA10-0AA6-4DF5-A22C-05D87B03567F}"/>
              </a:ext>
            </a:extLst>
          </p:cNvPr>
          <p:cNvSpPr>
            <a:spLocks noGrp="1"/>
          </p:cNvSpPr>
          <p:nvPr>
            <p:ph type="ftr" sz="quarter" idx="15"/>
          </p:nvPr>
        </p:nvSpPr>
        <p:spPr/>
        <p:txBody>
          <a:bodyPr/>
          <a:lstStyle/>
          <a:p>
            <a:endParaRPr lang="nb-NO" dirty="0"/>
          </a:p>
        </p:txBody>
      </p:sp>
      <p:sp>
        <p:nvSpPr>
          <p:cNvPr id="15" name="GeneralDate" descr="{&quot;templafy&quot;:{&quot;id&quot;:&quot;76cea5b2-8376-4c19-9bab-5b93be8b9111&quot;}}" hidden="1" title="GeneralDate">
            <a:extLst>
              <a:ext uri="{FF2B5EF4-FFF2-40B4-BE49-F238E27FC236}">
                <a16:creationId xmlns:a16="http://schemas.microsoft.com/office/drawing/2014/main" id="{6CF61709-50E4-4A75-A1B9-40F59F14CF5D}"/>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0901029c-0487-4784-8107-82a3781a8372&quot;}}" title="UserProfile.Office.PowerPointFooter">
            <a:extLst>
              <a:ext uri="{FF2B5EF4-FFF2-40B4-BE49-F238E27FC236}">
                <a16:creationId xmlns:a16="http://schemas.microsoft.com/office/drawing/2014/main" id="{F4CEAA45-52B1-4FE3-B63F-94FED763AF46}"/>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4256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økkeltall dueblå">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solidFill>
                <a:schemeClr val="tx1"/>
              </a:solidFill>
            </a:endParaRPr>
          </a:p>
        </p:txBody>
      </p:sp>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10"/>
            <a:ext cx="9333338" cy="1818419"/>
          </a:xfrm>
        </p:spPr>
        <p:txBody>
          <a:bodyPr/>
          <a:lstStyle>
            <a:lvl1pPr>
              <a:defRPr sz="16600" spc="-500" baseline="0">
                <a:solidFill>
                  <a:schemeClr val="bg1"/>
                </a:solidFill>
              </a:defRPr>
            </a:lvl1pPr>
          </a:lstStyle>
          <a:p>
            <a:r>
              <a:rPr lang="nb-NO" dirty="0"/>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Arial" panose="020B0604020202020204" pitchFamily="34" charset="0"/>
              <a:buNone/>
              <a:defRPr sz="96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Tekst</a:t>
            </a:r>
          </a:p>
        </p:txBody>
      </p:sp>
      <p:grpSp>
        <p:nvGrpSpPr>
          <p:cNvPr id="29" name="Group 28">
            <a:extLst>
              <a:ext uri="{FF2B5EF4-FFF2-40B4-BE49-F238E27FC236}">
                <a16:creationId xmlns:a16="http://schemas.microsoft.com/office/drawing/2014/main" id="{8008AEC5-D0C6-4D23-A5D4-B0536F797F66}"/>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00739B58-3C13-480F-9618-D32877C3F245}"/>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51B1E8E-3AFC-4334-93A8-791B190F5B3E}"/>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4d695f9e-0796-4d17-9174-cc5049e59216&quot;}}" title="Footer">
            <a:extLst>
              <a:ext uri="{FF2B5EF4-FFF2-40B4-BE49-F238E27FC236}">
                <a16:creationId xmlns:a16="http://schemas.microsoft.com/office/drawing/2014/main" id="{A3418A5F-696E-48B3-BAD3-DC4052ADFDE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2" name="Date Placeholder 1" hidden="1">
            <a:extLst>
              <a:ext uri="{FF2B5EF4-FFF2-40B4-BE49-F238E27FC236}">
                <a16:creationId xmlns:a16="http://schemas.microsoft.com/office/drawing/2014/main" id="{DC06B95B-BDCC-4EA0-8847-FB8D64395ABA}"/>
              </a:ext>
            </a:extLst>
          </p:cNvPr>
          <p:cNvSpPr>
            <a:spLocks noGrp="1"/>
          </p:cNvSpPr>
          <p:nvPr>
            <p:ph type="dt" sz="half" idx="14"/>
          </p:nvPr>
        </p:nvSpPr>
        <p:spPr>
          <a:xfrm>
            <a:off x="0" y="6856915"/>
            <a:ext cx="0" cy="0"/>
          </a:xfrm>
          <a:prstGeom prst="rect">
            <a:avLst/>
          </a:prstGeom>
        </p:spPr>
        <p:txBody>
          <a:bodyPr/>
          <a:lstStyle/>
          <a:p>
            <a:fld id="{3ECC015D-7523-4583-B347-F007D6720EF7}" type="datetime3">
              <a:rPr lang="nb-NO" smtClean="0"/>
              <a:t>2021.04.25</a:t>
            </a:fld>
            <a:endParaRPr lang="nb-NO" dirty="0"/>
          </a:p>
        </p:txBody>
      </p:sp>
      <p:sp>
        <p:nvSpPr>
          <p:cNvPr id="4" name="Footer Placeholder 3" hidden="1">
            <a:extLst>
              <a:ext uri="{FF2B5EF4-FFF2-40B4-BE49-F238E27FC236}">
                <a16:creationId xmlns:a16="http://schemas.microsoft.com/office/drawing/2014/main" id="{187DAA10-0AA6-4DF5-A22C-05D87B03567F}"/>
              </a:ext>
            </a:extLst>
          </p:cNvPr>
          <p:cNvSpPr>
            <a:spLocks noGrp="1"/>
          </p:cNvSpPr>
          <p:nvPr>
            <p:ph type="ftr" sz="quarter" idx="15"/>
          </p:nvPr>
        </p:nvSpPr>
        <p:spPr/>
        <p:txBody>
          <a:bodyPr/>
          <a:lstStyle/>
          <a:p>
            <a:endParaRPr lang="nb-NO" dirty="0"/>
          </a:p>
        </p:txBody>
      </p:sp>
      <p:sp>
        <p:nvSpPr>
          <p:cNvPr id="15" name="GeneralDate" descr="{&quot;templafy&quot;:{&quot;id&quot;:&quot;4fb9a78d-7c2b-4647-a1f1-7cc47d74a377&quot;}}" hidden="1" title="GeneralDate">
            <a:extLst>
              <a:ext uri="{FF2B5EF4-FFF2-40B4-BE49-F238E27FC236}">
                <a16:creationId xmlns:a16="http://schemas.microsoft.com/office/drawing/2014/main" id="{4AE81DD7-CF69-405C-87AB-1253FE8FAD69}"/>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8e9b7194-5071-47e3-a342-804c71eabea9&quot;}}" title="UserProfile.Office.PowerPointFooter">
            <a:extLst>
              <a:ext uri="{FF2B5EF4-FFF2-40B4-BE49-F238E27FC236}">
                <a16:creationId xmlns:a16="http://schemas.microsoft.com/office/drawing/2014/main" id="{4B47F71D-B387-4A00-AB38-A74751603D9D}"/>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400761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økkeltall turkis">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rgbClr val="7F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solidFill>
                <a:schemeClr val="tx1"/>
              </a:solidFill>
            </a:endParaRPr>
          </a:p>
        </p:txBody>
      </p:sp>
      <p:sp>
        <p:nvSpPr>
          <p:cNvPr id="26" name="Title 1">
            <a:extLst>
              <a:ext uri="{FF2B5EF4-FFF2-40B4-BE49-F238E27FC236}">
                <a16:creationId xmlns:a16="http://schemas.microsoft.com/office/drawing/2014/main" id="{D4B21A71-EBD8-4B44-8B97-C447BF70B165}"/>
              </a:ext>
            </a:extLst>
          </p:cNvPr>
          <p:cNvSpPr>
            <a:spLocks noGrp="1"/>
          </p:cNvSpPr>
          <p:nvPr>
            <p:ph type="title" hasCustomPrompt="1"/>
          </p:nvPr>
        </p:nvSpPr>
        <p:spPr>
          <a:xfrm>
            <a:off x="2318662" y="1387310"/>
            <a:ext cx="9333338" cy="1818419"/>
          </a:xfrm>
        </p:spPr>
        <p:txBody>
          <a:bodyPr/>
          <a:lstStyle>
            <a:lvl1pPr>
              <a:defRPr sz="16600" spc="-500" baseline="0">
                <a:solidFill>
                  <a:schemeClr val="bg1"/>
                </a:solidFill>
              </a:defRPr>
            </a:lvl1pPr>
          </a:lstStyle>
          <a:p>
            <a:r>
              <a:rPr lang="nb-NO" dirty="0"/>
              <a:t>Tall</a:t>
            </a:r>
          </a:p>
        </p:txBody>
      </p:sp>
      <p:sp>
        <p:nvSpPr>
          <p:cNvPr id="32" name="Subtitle 2">
            <a:extLst>
              <a:ext uri="{FF2B5EF4-FFF2-40B4-BE49-F238E27FC236}">
                <a16:creationId xmlns:a16="http://schemas.microsoft.com/office/drawing/2014/main" id="{3948986A-E25E-491B-9B80-FDCE0CA23BB4}"/>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Arial" panose="020B0604020202020204" pitchFamily="34" charset="0"/>
              <a:buNone/>
              <a:defRPr sz="96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Tekst</a:t>
            </a:r>
          </a:p>
        </p:txBody>
      </p:sp>
      <p:grpSp>
        <p:nvGrpSpPr>
          <p:cNvPr id="29" name="Group 28">
            <a:extLst>
              <a:ext uri="{FF2B5EF4-FFF2-40B4-BE49-F238E27FC236}">
                <a16:creationId xmlns:a16="http://schemas.microsoft.com/office/drawing/2014/main" id="{AB807F4B-709B-45FE-B8BA-73361EA8CC65}"/>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9C5A31DB-C451-4C60-AC9D-64CD01DD5E8D}"/>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578EEE-6BEE-4BF1-828C-931BF86A1D4A}"/>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E27F5DA1-3E4B-4F4B-951E-CD27C5E100CA}"/>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b73d7819-3d86-421d-bc2a-96410f34058c&quot;}}" title="Footer">
            <a:extLst>
              <a:ext uri="{FF2B5EF4-FFF2-40B4-BE49-F238E27FC236}">
                <a16:creationId xmlns:a16="http://schemas.microsoft.com/office/drawing/2014/main" id="{8E0C8076-D798-4E08-AA9C-C2235926D903}"/>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2" name="Date Placeholder 1" hidden="1">
            <a:extLst>
              <a:ext uri="{FF2B5EF4-FFF2-40B4-BE49-F238E27FC236}">
                <a16:creationId xmlns:a16="http://schemas.microsoft.com/office/drawing/2014/main" id="{D613A12A-D61E-47E6-A9F6-D064DE34A178}"/>
              </a:ext>
            </a:extLst>
          </p:cNvPr>
          <p:cNvSpPr>
            <a:spLocks noGrp="1"/>
          </p:cNvSpPr>
          <p:nvPr>
            <p:ph type="dt" sz="half" idx="14"/>
          </p:nvPr>
        </p:nvSpPr>
        <p:spPr>
          <a:xfrm>
            <a:off x="0" y="6856915"/>
            <a:ext cx="0" cy="0"/>
          </a:xfrm>
          <a:prstGeom prst="rect">
            <a:avLst/>
          </a:prstGeom>
        </p:spPr>
        <p:txBody>
          <a:bodyPr/>
          <a:lstStyle/>
          <a:p>
            <a:fld id="{9E93BDE9-3FB6-4BAC-8B3C-3DEC14951545}" type="datetime3">
              <a:rPr lang="nb-NO" smtClean="0"/>
              <a:t>2021.04.25</a:t>
            </a:fld>
            <a:endParaRPr lang="nb-NO" dirty="0"/>
          </a:p>
        </p:txBody>
      </p:sp>
      <p:sp>
        <p:nvSpPr>
          <p:cNvPr id="4" name="Footer Placeholder 3" hidden="1">
            <a:extLst>
              <a:ext uri="{FF2B5EF4-FFF2-40B4-BE49-F238E27FC236}">
                <a16:creationId xmlns:a16="http://schemas.microsoft.com/office/drawing/2014/main" id="{B23D886F-D454-4769-94D5-2C84DCEC50F4}"/>
              </a:ext>
            </a:extLst>
          </p:cNvPr>
          <p:cNvSpPr>
            <a:spLocks noGrp="1"/>
          </p:cNvSpPr>
          <p:nvPr>
            <p:ph type="ftr" sz="quarter" idx="15"/>
          </p:nvPr>
        </p:nvSpPr>
        <p:spPr/>
        <p:txBody>
          <a:bodyPr/>
          <a:lstStyle/>
          <a:p>
            <a:endParaRPr lang="nb-NO" dirty="0"/>
          </a:p>
        </p:txBody>
      </p:sp>
      <p:sp>
        <p:nvSpPr>
          <p:cNvPr id="15" name="GeneralDate" descr="{&quot;templafy&quot;:{&quot;id&quot;:&quot;98269123-1053-4ab3-b296-61d1d796f3e8&quot;}}" hidden="1" title="GeneralDate">
            <a:extLst>
              <a:ext uri="{FF2B5EF4-FFF2-40B4-BE49-F238E27FC236}">
                <a16:creationId xmlns:a16="http://schemas.microsoft.com/office/drawing/2014/main" id="{7930992C-9E0E-4E44-9ED4-195662EBC3E6}"/>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3bb4dc11-11d1-48ac-b5fd-d9eaa178fc78&quot;}}" title="UserProfile.Office.PowerPointFooter">
            <a:extLst>
              <a:ext uri="{FF2B5EF4-FFF2-40B4-BE49-F238E27FC236}">
                <a16:creationId xmlns:a16="http://schemas.microsoft.com/office/drawing/2014/main" id="{F1DD4B97-4A11-4B4C-96C8-369180AA1C93}"/>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46898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økkeltall lysegrå">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solidFill>
                <a:schemeClr val="tx1"/>
              </a:solidFill>
            </a:endParaRPr>
          </a:p>
        </p:txBody>
      </p:sp>
      <p:sp>
        <p:nvSpPr>
          <p:cNvPr id="26" name="Title 1">
            <a:extLst>
              <a:ext uri="{FF2B5EF4-FFF2-40B4-BE49-F238E27FC236}">
                <a16:creationId xmlns:a16="http://schemas.microsoft.com/office/drawing/2014/main" id="{7ECF06C0-0C40-4920-9824-223CCEFE1793}"/>
              </a:ext>
            </a:extLst>
          </p:cNvPr>
          <p:cNvSpPr>
            <a:spLocks noGrp="1"/>
          </p:cNvSpPr>
          <p:nvPr>
            <p:ph type="title" hasCustomPrompt="1"/>
          </p:nvPr>
        </p:nvSpPr>
        <p:spPr>
          <a:xfrm>
            <a:off x="2318662" y="1387310"/>
            <a:ext cx="9333338" cy="1818419"/>
          </a:xfrm>
        </p:spPr>
        <p:txBody>
          <a:bodyPr/>
          <a:lstStyle>
            <a:lvl1pPr>
              <a:defRPr sz="16600" spc="-500" baseline="0">
                <a:solidFill>
                  <a:schemeClr val="tx1"/>
                </a:solidFill>
              </a:defRPr>
            </a:lvl1pPr>
          </a:lstStyle>
          <a:p>
            <a:r>
              <a:rPr lang="nb-NO" dirty="0"/>
              <a:t>Tall</a:t>
            </a:r>
          </a:p>
        </p:txBody>
      </p:sp>
      <p:sp>
        <p:nvSpPr>
          <p:cNvPr id="32" name="Subtitle 2">
            <a:extLst>
              <a:ext uri="{FF2B5EF4-FFF2-40B4-BE49-F238E27FC236}">
                <a16:creationId xmlns:a16="http://schemas.microsoft.com/office/drawing/2014/main" id="{D43ADDEF-024E-49C1-8B85-0ED62E02BC1D}"/>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Arial" panose="020B0604020202020204" pitchFamily="34" charset="0"/>
              <a:buNone/>
              <a:defRPr sz="9600" spc="-500" baseline="0">
                <a:solidFill>
                  <a:schemeClr val="tx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Tekst</a:t>
            </a:r>
          </a:p>
        </p:txBody>
      </p:sp>
      <p:grpSp>
        <p:nvGrpSpPr>
          <p:cNvPr id="29" name="Group 28">
            <a:extLst>
              <a:ext uri="{FF2B5EF4-FFF2-40B4-BE49-F238E27FC236}">
                <a16:creationId xmlns:a16="http://schemas.microsoft.com/office/drawing/2014/main" id="{AB807F4B-709B-45FE-B8BA-73361EA8CC65}"/>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9C5A31DB-C451-4C60-AC9D-64CD01DD5E8D}"/>
                </a:ext>
              </a:extLst>
            </p:cNvPr>
            <p:cNvCxnSpPr>
              <a:cxnSpLocks/>
            </p:cNvCxnSpPr>
            <p:nvPr userDrawn="1"/>
          </p:nvCxnSpPr>
          <p:spPr>
            <a:xfrm>
              <a:off x="2444525" y="6027457"/>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578EEE-6BEE-4BF1-828C-931BF86A1D4A}"/>
                </a:ext>
              </a:extLst>
            </p:cNvPr>
            <p:cNvCxnSpPr>
              <a:cxnSpLocks/>
            </p:cNvCxnSpPr>
            <p:nvPr userDrawn="1"/>
          </p:nvCxnSpPr>
          <p:spPr>
            <a:xfrm>
              <a:off x="2444525" y="818800"/>
              <a:ext cx="7124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20FA3E66-B88E-40BF-8F1F-D24E45011430}"/>
              </a:ext>
            </a:extLst>
          </p:cNvPr>
          <p:cNvSpPr>
            <a:spLocks noGrp="1"/>
          </p:cNvSpPr>
          <p:nvPr>
            <p:ph type="sldNum" sz="quarter" idx="16"/>
          </p:nvPr>
        </p:nvSpPr>
        <p:spPr/>
        <p:txBody>
          <a:bodyPr/>
          <a:lstStyle/>
          <a:p>
            <a:fld id="{24C8C45C-947F-4981-8B3F-4F32E973C901}" type="slidenum">
              <a:rPr lang="nb-NO" smtClean="0"/>
              <a:pPr/>
              <a:t>‹#›</a:t>
            </a:fld>
            <a:endParaRPr lang="nb-NO" dirty="0"/>
          </a:p>
        </p:txBody>
      </p:sp>
      <p:sp>
        <p:nvSpPr>
          <p:cNvPr id="47" name="Footer" descr="{&quot;templafy&quot;:{&quot;id&quot;:&quot;ff935082-ead7-4962-8595-0530bb7d29b9&quot;}}" title="Footer">
            <a:extLst>
              <a:ext uri="{FF2B5EF4-FFF2-40B4-BE49-F238E27FC236}">
                <a16:creationId xmlns:a16="http://schemas.microsoft.com/office/drawing/2014/main" id="{EF04B60E-97C5-47F7-B8C5-BD1D0CE9C1F2}"/>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tx1"/>
              </a:solidFill>
            </a:endParaRPr>
          </a:p>
        </p:txBody>
      </p:sp>
      <p:sp>
        <p:nvSpPr>
          <p:cNvPr id="2" name="Date Placeholder 1" hidden="1">
            <a:extLst>
              <a:ext uri="{FF2B5EF4-FFF2-40B4-BE49-F238E27FC236}">
                <a16:creationId xmlns:a16="http://schemas.microsoft.com/office/drawing/2014/main" id="{D7405F89-7AA7-442C-8704-D9BACB64AC97}"/>
              </a:ext>
            </a:extLst>
          </p:cNvPr>
          <p:cNvSpPr>
            <a:spLocks noGrp="1"/>
          </p:cNvSpPr>
          <p:nvPr>
            <p:ph type="dt" sz="half" idx="14"/>
          </p:nvPr>
        </p:nvSpPr>
        <p:spPr>
          <a:xfrm>
            <a:off x="0" y="6856915"/>
            <a:ext cx="0" cy="0"/>
          </a:xfrm>
          <a:prstGeom prst="rect">
            <a:avLst/>
          </a:prstGeom>
        </p:spPr>
        <p:txBody>
          <a:bodyPr/>
          <a:lstStyle/>
          <a:p>
            <a:fld id="{2FAAF625-A4F9-45D5-96BD-B4D828BDA0E8}" type="datetime3">
              <a:rPr lang="nb-NO" smtClean="0"/>
              <a:t>2021.04.25</a:t>
            </a:fld>
            <a:endParaRPr lang="nb-NO" dirty="0"/>
          </a:p>
        </p:txBody>
      </p:sp>
      <p:sp>
        <p:nvSpPr>
          <p:cNvPr id="4" name="Footer Placeholder 3" hidden="1">
            <a:extLst>
              <a:ext uri="{FF2B5EF4-FFF2-40B4-BE49-F238E27FC236}">
                <a16:creationId xmlns:a16="http://schemas.microsoft.com/office/drawing/2014/main" id="{2AB2F360-F74C-421E-9A4B-A8C541807CB7}"/>
              </a:ext>
            </a:extLst>
          </p:cNvPr>
          <p:cNvSpPr>
            <a:spLocks noGrp="1"/>
          </p:cNvSpPr>
          <p:nvPr>
            <p:ph type="ftr" sz="quarter" idx="15"/>
          </p:nvPr>
        </p:nvSpPr>
        <p:spPr/>
        <p:txBody>
          <a:bodyPr/>
          <a:lstStyle/>
          <a:p>
            <a:endParaRPr lang="nb-NO" dirty="0"/>
          </a:p>
        </p:txBody>
      </p:sp>
      <p:sp>
        <p:nvSpPr>
          <p:cNvPr id="15" name="GeneralDate" descr="{&quot;templafy&quot;:{&quot;id&quot;:&quot;0ed16ae1-be08-49d4-93aa-7a59cb2b0573&quot;}}" hidden="1" title="GeneralDate">
            <a:extLst>
              <a:ext uri="{FF2B5EF4-FFF2-40B4-BE49-F238E27FC236}">
                <a16:creationId xmlns:a16="http://schemas.microsoft.com/office/drawing/2014/main" id="{0EE40693-A632-4E5D-85E9-58E3164D3303}"/>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4" name="text" descr="{&quot;templafy&quot;:{&quot;id&quot;:&quot;36462564-1ca5-43f6-a8dd-eff25011763d&quot;}}" title="UserProfile.Office.PowerPointFooter">
            <a:extLst>
              <a:ext uri="{FF2B5EF4-FFF2-40B4-BE49-F238E27FC236}">
                <a16:creationId xmlns:a16="http://schemas.microsoft.com/office/drawing/2014/main" id="{504386B0-9B85-48D6-8ECD-A40C1D0A85A6}"/>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tx1"/>
                </a:solidFill>
                <a:latin typeface="+mj-lt"/>
              </a:rPr>
              <a:t>© Veidekke</a:t>
            </a:r>
          </a:p>
        </p:txBody>
      </p:sp>
    </p:spTree>
    <p:extLst>
      <p:ext uri="{BB962C8B-B14F-4D97-AF65-F5344CB8AC3E}">
        <p14:creationId xmlns:p14="http://schemas.microsoft.com/office/powerpoint/2010/main" val="149225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A743138-FADA-423F-89BD-F469E92685D1}"/>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3" name="Plassholder for bunntekst 2">
            <a:extLst>
              <a:ext uri="{FF2B5EF4-FFF2-40B4-BE49-F238E27FC236}">
                <a16:creationId xmlns:a16="http://schemas.microsoft.com/office/drawing/2014/main" id="{07AC3252-6B20-4B79-87F3-ADBFE4FB824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092818F-624D-48F3-B20A-A3AEBCC44790}"/>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27237242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økkeltall mosegrønn">
    <p:spTree>
      <p:nvGrpSpPr>
        <p:cNvPr id="1" name=""/>
        <p:cNvGrpSpPr/>
        <p:nvPr/>
      </p:nvGrpSpPr>
      <p:grpSpPr>
        <a:xfrm>
          <a:off x="0" y="0"/>
          <a:ext cx="0" cy="0"/>
          <a:chOff x="0" y="0"/>
          <a:chExt cx="0" cy="0"/>
        </a:xfrm>
      </p:grpSpPr>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solidFill>
                <a:schemeClr val="tx1"/>
              </a:solidFill>
            </a:endParaRPr>
          </a:p>
        </p:txBody>
      </p:sp>
      <p:sp>
        <p:nvSpPr>
          <p:cNvPr id="33" name="Title 1">
            <a:extLst>
              <a:ext uri="{FF2B5EF4-FFF2-40B4-BE49-F238E27FC236}">
                <a16:creationId xmlns:a16="http://schemas.microsoft.com/office/drawing/2014/main" id="{53CB00BA-AAFA-46E0-85FF-D8BE099F6997}"/>
              </a:ext>
            </a:extLst>
          </p:cNvPr>
          <p:cNvSpPr>
            <a:spLocks noGrp="1"/>
          </p:cNvSpPr>
          <p:nvPr>
            <p:ph type="title" hasCustomPrompt="1"/>
          </p:nvPr>
        </p:nvSpPr>
        <p:spPr>
          <a:xfrm>
            <a:off x="2318662" y="1387310"/>
            <a:ext cx="9333338" cy="1818419"/>
          </a:xfrm>
        </p:spPr>
        <p:txBody>
          <a:bodyPr/>
          <a:lstStyle>
            <a:lvl1pPr>
              <a:defRPr sz="16600" spc="-500" baseline="0">
                <a:solidFill>
                  <a:schemeClr val="bg1"/>
                </a:solidFill>
              </a:defRPr>
            </a:lvl1pPr>
          </a:lstStyle>
          <a:p>
            <a:r>
              <a:rPr lang="nb-NO" dirty="0"/>
              <a:t>Tall</a:t>
            </a:r>
          </a:p>
        </p:txBody>
      </p:sp>
      <p:sp>
        <p:nvSpPr>
          <p:cNvPr id="34" name="Subtitle 2">
            <a:extLst>
              <a:ext uri="{FF2B5EF4-FFF2-40B4-BE49-F238E27FC236}">
                <a16:creationId xmlns:a16="http://schemas.microsoft.com/office/drawing/2014/main" id="{30C8D93A-DC44-49EE-8F1D-C18DD3EE0DEE}"/>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Arial" panose="020B0604020202020204" pitchFamily="34" charset="0"/>
              <a:buNone/>
              <a:defRPr sz="9600" spc="-500" baseline="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Tekst</a:t>
            </a:r>
          </a:p>
        </p:txBody>
      </p:sp>
      <p:grpSp>
        <p:nvGrpSpPr>
          <p:cNvPr id="29" name="Group 28">
            <a:extLst>
              <a:ext uri="{FF2B5EF4-FFF2-40B4-BE49-F238E27FC236}">
                <a16:creationId xmlns:a16="http://schemas.microsoft.com/office/drawing/2014/main" id="{91E2ECD4-E8D6-4545-BD23-878A66F6B3C0}"/>
              </a:ext>
            </a:extLst>
          </p:cNvPr>
          <p:cNvGrpSpPr/>
          <p:nvPr userDrawn="1"/>
        </p:nvGrpSpPr>
        <p:grpSpPr>
          <a:xfrm>
            <a:off x="2444525" y="818800"/>
            <a:ext cx="853566" cy="5208657"/>
            <a:chOff x="2444525" y="818800"/>
            <a:chExt cx="712415" cy="5208657"/>
          </a:xfrm>
        </p:grpSpPr>
        <p:cxnSp>
          <p:nvCxnSpPr>
            <p:cNvPr id="30" name="Straight Connector 29">
              <a:extLst>
                <a:ext uri="{FF2B5EF4-FFF2-40B4-BE49-F238E27FC236}">
                  <a16:creationId xmlns:a16="http://schemas.microsoft.com/office/drawing/2014/main" id="{0FA1AEB7-DF6B-4897-ABE5-80E820958035}"/>
                </a:ext>
              </a:extLst>
            </p:cNvPr>
            <p:cNvCxnSpPr>
              <a:cxnSpLocks/>
            </p:cNvCxnSpPr>
            <p:nvPr userDrawn="1"/>
          </p:nvCxnSpPr>
          <p:spPr>
            <a:xfrm>
              <a:off x="2444525" y="6027457"/>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BF33FA-E15F-4BF2-9AB4-7292E6EECC14}"/>
                </a:ext>
              </a:extLst>
            </p:cNvPr>
            <p:cNvCxnSpPr>
              <a:cxnSpLocks/>
            </p:cNvCxnSpPr>
            <p:nvPr userDrawn="1"/>
          </p:nvCxnSpPr>
          <p:spPr>
            <a:xfrm>
              <a:off x="2444525" y="818800"/>
              <a:ext cx="71241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90BDA984-590B-411E-9198-85BAF4A6239A}"/>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nb-NO" smtClean="0"/>
              <a:pPr/>
              <a:t>‹#›</a:t>
            </a:fld>
            <a:endParaRPr lang="nb-NO" dirty="0"/>
          </a:p>
        </p:txBody>
      </p:sp>
      <p:sp>
        <p:nvSpPr>
          <p:cNvPr id="14" name="Footer" descr="{&quot;templafy&quot;:{&quot;id&quot;:&quot;913d7bec-99a2-43a2-8f44-65d3a1a2216f&quot;}}" title="Footer">
            <a:extLst>
              <a:ext uri="{FF2B5EF4-FFF2-40B4-BE49-F238E27FC236}">
                <a16:creationId xmlns:a16="http://schemas.microsoft.com/office/drawing/2014/main" id="{DE2A26C3-0D15-46E7-A357-05B9D02A30E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800" b="1" noProof="0" dirty="0" err="1">
              <a:solidFill>
                <a:schemeClr val="bg1"/>
              </a:solidFill>
            </a:endParaRPr>
          </a:p>
        </p:txBody>
      </p:sp>
      <p:sp>
        <p:nvSpPr>
          <p:cNvPr id="2" name="Date Placeholder 1" hidden="1">
            <a:extLst>
              <a:ext uri="{FF2B5EF4-FFF2-40B4-BE49-F238E27FC236}">
                <a16:creationId xmlns:a16="http://schemas.microsoft.com/office/drawing/2014/main" id="{9447905F-6EC1-468B-A41A-7F029F6105CF}"/>
              </a:ext>
            </a:extLst>
          </p:cNvPr>
          <p:cNvSpPr>
            <a:spLocks noGrp="1"/>
          </p:cNvSpPr>
          <p:nvPr>
            <p:ph type="dt" sz="half" idx="14"/>
          </p:nvPr>
        </p:nvSpPr>
        <p:spPr>
          <a:xfrm>
            <a:off x="0" y="6856915"/>
            <a:ext cx="0" cy="0"/>
          </a:xfrm>
          <a:prstGeom prst="rect">
            <a:avLst/>
          </a:prstGeom>
        </p:spPr>
        <p:txBody>
          <a:bodyPr/>
          <a:lstStyle/>
          <a:p>
            <a:fld id="{40F08AE0-53F0-46CE-814B-7CE94A315BE4}" type="datetime3">
              <a:rPr lang="nb-NO" smtClean="0"/>
              <a:t>2021.04.25</a:t>
            </a:fld>
            <a:endParaRPr lang="nb-NO" dirty="0"/>
          </a:p>
        </p:txBody>
      </p:sp>
      <p:sp>
        <p:nvSpPr>
          <p:cNvPr id="4" name="Footer Placeholder 3" hidden="1">
            <a:extLst>
              <a:ext uri="{FF2B5EF4-FFF2-40B4-BE49-F238E27FC236}">
                <a16:creationId xmlns:a16="http://schemas.microsoft.com/office/drawing/2014/main" id="{F5376962-8897-4475-B311-45FDD9133A26}"/>
              </a:ext>
            </a:extLst>
          </p:cNvPr>
          <p:cNvSpPr>
            <a:spLocks noGrp="1"/>
          </p:cNvSpPr>
          <p:nvPr>
            <p:ph type="ftr" sz="quarter" idx="15"/>
          </p:nvPr>
        </p:nvSpPr>
        <p:spPr/>
        <p:txBody>
          <a:bodyPr/>
          <a:lstStyle/>
          <a:p>
            <a:endParaRPr lang="nb-NO" dirty="0"/>
          </a:p>
        </p:txBody>
      </p:sp>
      <p:sp>
        <p:nvSpPr>
          <p:cNvPr id="15" name="GeneralDate" descr="{&quot;templafy&quot;:{&quot;id&quot;:&quot;acabf981-cfa3-491c-ae98-6237652b01bd&quot;}}" hidden="1" title="GeneralDate">
            <a:extLst>
              <a:ext uri="{FF2B5EF4-FFF2-40B4-BE49-F238E27FC236}">
                <a16:creationId xmlns:a16="http://schemas.microsoft.com/office/drawing/2014/main" id="{DBAC7440-3AB8-4100-AF1C-43F0DE2B4B10}"/>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b-NO" sz="100" b="0" noProof="0" dirty="0" err="1">
              <a:noFill/>
            </a:endParaRPr>
          </a:p>
        </p:txBody>
      </p:sp>
      <p:sp>
        <p:nvSpPr>
          <p:cNvPr id="17" name="text" descr="{&quot;templafy&quot;:{&quot;id&quot;:&quot;cfb66750-ac1c-4078-bfa8-804d8bc8bf64&quot;}}" title="UserProfile.Office.PowerPointFooter">
            <a:extLst>
              <a:ext uri="{FF2B5EF4-FFF2-40B4-BE49-F238E27FC236}">
                <a16:creationId xmlns:a16="http://schemas.microsoft.com/office/drawing/2014/main" id="{33A8FB97-59E4-47FB-8F51-F64E716E05D0}"/>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nb-NO" sz="800" b="1" spc="-30" baseline="0" dirty="0">
                <a:solidFill>
                  <a:schemeClr val="bg1"/>
                </a:solidFill>
                <a:latin typeface="+mj-lt"/>
              </a:rPr>
              <a:t>© Veidekke</a:t>
            </a:r>
          </a:p>
        </p:txBody>
      </p:sp>
    </p:spTree>
    <p:extLst>
      <p:ext uri="{BB962C8B-B14F-4D97-AF65-F5344CB8AC3E}">
        <p14:creationId xmlns:p14="http://schemas.microsoft.com/office/powerpoint/2010/main" val="209235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vslutning (A)">
    <p:spTree>
      <p:nvGrpSpPr>
        <p:cNvPr id="1" name=""/>
        <p:cNvGrpSpPr/>
        <p:nvPr/>
      </p:nvGrpSpPr>
      <p:grpSpPr>
        <a:xfrm>
          <a:off x="0" y="0"/>
          <a:ext cx="0" cy="0"/>
          <a:chOff x="0" y="0"/>
          <a:chExt cx="0" cy="0"/>
        </a:xfrm>
      </p:grpSpPr>
      <p:sp>
        <p:nvSpPr>
          <p:cNvPr id="21" name="Picture Placeholder 22">
            <a:extLst>
              <a:ext uri="{FF2B5EF4-FFF2-40B4-BE49-F238E27FC236}">
                <a16:creationId xmlns:a16="http://schemas.microsoft.com/office/drawing/2014/main" id="{03625D81-A91E-427C-9713-1E5912AD791D}"/>
              </a:ext>
            </a:extLst>
          </p:cNvPr>
          <p:cNvSpPr>
            <a:spLocks noGrp="1"/>
          </p:cNvSpPr>
          <p:nvPr>
            <p:ph type="pic" sz="quarter" idx="14" hasCustomPrompt="1"/>
          </p:nvPr>
        </p:nvSpPr>
        <p:spPr>
          <a:xfrm>
            <a:off x="0" y="0"/>
            <a:ext cx="12192000" cy="6858000"/>
          </a:xfrm>
          <a:solidFill>
            <a:schemeClr val="tx1"/>
          </a:solidFill>
        </p:spPr>
        <p:txBody>
          <a:bodyPr tIns="36000"/>
          <a:lstStyle>
            <a:lvl1pPr marL="0" indent="0" algn="ctr">
              <a:buNone/>
              <a:defRPr sz="1400">
                <a:solidFill>
                  <a:schemeClr val="bg1"/>
                </a:solidFill>
              </a:defRPr>
            </a:lvl1pPr>
          </a:lstStyle>
          <a:p>
            <a:r>
              <a:rPr lang="nb-NO" dirty="0"/>
              <a:t>Klikk på plassholderen og lim inn det mørke bildet via Fotoware-ikonet i Templafy-panelet</a:t>
            </a:r>
          </a:p>
        </p:txBody>
      </p:sp>
      <p:sp>
        <p:nvSpPr>
          <p:cNvPr id="26" name="Text Placeholder 18">
            <a:extLst>
              <a:ext uri="{FF2B5EF4-FFF2-40B4-BE49-F238E27FC236}">
                <a16:creationId xmlns:a16="http://schemas.microsoft.com/office/drawing/2014/main" id="{CC0CA081-CF7D-4698-B66A-74DA3870BF51}"/>
              </a:ext>
            </a:extLst>
          </p:cNvPr>
          <p:cNvSpPr>
            <a:spLocks noGrp="1"/>
          </p:cNvSpPr>
          <p:nvPr>
            <p:ph type="body" sz="quarter" idx="24" hasCustomPrompt="1"/>
            <p:custDataLst>
              <p:tags r:id="rId1"/>
            </p:custDataLst>
          </p:nvPr>
        </p:nvSpPr>
        <p:spPr>
          <a:xfrm>
            <a:off x="2447962" y="2007965"/>
            <a:ext cx="841359" cy="3261013"/>
          </a:xfrm>
          <a:custGeom>
            <a:avLst/>
            <a:gdLst>
              <a:gd name="connsiteX0" fmla="*/ 0 w 841359"/>
              <a:gd name="connsiteY0" fmla="*/ 3248313 h 3261013"/>
              <a:gd name="connsiteX1" fmla="*/ 841359 w 841359"/>
              <a:gd name="connsiteY1" fmla="*/ 3248313 h 3261013"/>
              <a:gd name="connsiteX2" fmla="*/ 841359 w 841359"/>
              <a:gd name="connsiteY2" fmla="*/ 3261013 h 3261013"/>
              <a:gd name="connsiteX3" fmla="*/ 0 w 841359"/>
              <a:gd name="connsiteY3" fmla="*/ 3261013 h 3261013"/>
              <a:gd name="connsiteX4" fmla="*/ 0 w 841359"/>
              <a:gd name="connsiteY4" fmla="*/ 2683024 h 3261013"/>
              <a:gd name="connsiteX5" fmla="*/ 841359 w 841359"/>
              <a:gd name="connsiteY5" fmla="*/ 2683024 h 3261013"/>
              <a:gd name="connsiteX6" fmla="*/ 841359 w 841359"/>
              <a:gd name="connsiteY6" fmla="*/ 2695724 h 3261013"/>
              <a:gd name="connsiteX7" fmla="*/ 0 w 841359"/>
              <a:gd name="connsiteY7" fmla="*/ 2695724 h 3261013"/>
              <a:gd name="connsiteX8" fmla="*/ 0 w 841359"/>
              <a:gd name="connsiteY8" fmla="*/ 0 h 3261013"/>
              <a:gd name="connsiteX9" fmla="*/ 841359 w 841359"/>
              <a:gd name="connsiteY9" fmla="*/ 0 h 3261013"/>
              <a:gd name="connsiteX10" fmla="*/ 841359 w 841359"/>
              <a:gd name="connsiteY10" fmla="*/ 12700 h 3261013"/>
              <a:gd name="connsiteX11" fmla="*/ 0 w 841359"/>
              <a:gd name="connsiteY11" fmla="*/ 12700 h 326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359" h="3261013">
                <a:moveTo>
                  <a:pt x="0" y="3248313"/>
                </a:moveTo>
                <a:lnTo>
                  <a:pt x="841359" y="3248313"/>
                </a:lnTo>
                <a:lnTo>
                  <a:pt x="841359" y="3261013"/>
                </a:lnTo>
                <a:lnTo>
                  <a:pt x="0" y="3261013"/>
                </a:lnTo>
                <a:close/>
                <a:moveTo>
                  <a:pt x="0" y="2683024"/>
                </a:moveTo>
                <a:lnTo>
                  <a:pt x="841359" y="2683024"/>
                </a:lnTo>
                <a:lnTo>
                  <a:pt x="841359" y="2695724"/>
                </a:lnTo>
                <a:lnTo>
                  <a:pt x="0" y="2695724"/>
                </a:lnTo>
                <a:close/>
                <a:moveTo>
                  <a:pt x="0" y="0"/>
                </a:moveTo>
                <a:lnTo>
                  <a:pt x="841359" y="0"/>
                </a:lnTo>
                <a:lnTo>
                  <a:pt x="841359" y="12700"/>
                </a:lnTo>
                <a:lnTo>
                  <a:pt x="0" y="12700"/>
                </a:lnTo>
                <a:close/>
              </a:path>
            </a:pathLst>
          </a:custGeom>
          <a:solidFill>
            <a:schemeClr val="bg1"/>
          </a:solidFill>
        </p:spPr>
        <p:txBody>
          <a:bodyPr wrap="square">
            <a:noAutofit/>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nb-NO" dirty="0"/>
              <a:t>Edit Master text styles</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31" name="Logo">
            <a:extLst>
              <a:ext uri="{FF2B5EF4-FFF2-40B4-BE49-F238E27FC236}">
                <a16:creationId xmlns:a16="http://schemas.microsoft.com/office/drawing/2014/main" id="{B85F0C65-8F69-4E5A-A806-8219BB12AEB2}"/>
              </a:ext>
            </a:extLst>
          </p:cNvPr>
          <p:cNvSpPr>
            <a:spLocks noGrp="1"/>
          </p:cNvSpPr>
          <p:nvPr>
            <p:ph type="body" sz="quarter" idx="16" hasCustomPrompt="1"/>
          </p:nvPr>
        </p:nvSpPr>
        <p:spPr>
          <a:xfrm>
            <a:off x="2444525" y="830949"/>
            <a:ext cx="853566" cy="853566"/>
          </a:xfrm>
          <a:blipFill>
            <a:blip r:embed="rId3"/>
            <a:stretch>
              <a:fillRect/>
            </a:stretch>
          </a:blipFill>
        </p:spPr>
        <p:txBody>
          <a:bodyPr/>
          <a:lstStyle>
            <a:lvl1pPr marL="0" indent="0">
              <a:buNone/>
              <a:defRPr sz="100">
                <a:noFill/>
              </a:defRPr>
            </a:lvl1pPr>
          </a:lstStyle>
          <a:p>
            <a:pPr lvl="0"/>
            <a:r>
              <a:rPr lang="nb-NO" dirty="0"/>
              <a:t>.</a:t>
            </a:r>
          </a:p>
        </p:txBody>
      </p:sp>
      <p:sp>
        <p:nvSpPr>
          <p:cNvPr id="27" name="Title 1">
            <a:extLst>
              <a:ext uri="{FF2B5EF4-FFF2-40B4-BE49-F238E27FC236}">
                <a16:creationId xmlns:a16="http://schemas.microsoft.com/office/drawing/2014/main" id="{0DFF8606-4E83-4247-BE2B-47C3512A5CDB}"/>
              </a:ext>
            </a:extLst>
          </p:cNvPr>
          <p:cNvSpPr>
            <a:spLocks noGrp="1"/>
          </p:cNvSpPr>
          <p:nvPr>
            <p:ph type="title" hasCustomPrompt="1"/>
          </p:nvPr>
        </p:nvSpPr>
        <p:spPr>
          <a:xfrm>
            <a:off x="2444525" y="2496488"/>
            <a:ext cx="7314106" cy="2027712"/>
          </a:xfrm>
        </p:spPr>
        <p:txBody>
          <a:bodyPr>
            <a:noAutofit/>
          </a:bodyPr>
          <a:lstStyle>
            <a:lvl1pPr>
              <a:lnSpc>
                <a:spcPct val="90000"/>
              </a:lnSpc>
              <a:defRPr sz="6600" b="0" spc="-150">
                <a:solidFill>
                  <a:schemeClr val="bg1"/>
                </a:solidFill>
              </a:defRPr>
            </a:lvl1pPr>
          </a:lstStyle>
          <a:p>
            <a:r>
              <a:rPr lang="nb-NO" dirty="0"/>
              <a:t>Tittel første linje</a:t>
            </a:r>
          </a:p>
        </p:txBody>
      </p:sp>
      <p:sp>
        <p:nvSpPr>
          <p:cNvPr id="28" name="Subtitle 2">
            <a:extLst>
              <a:ext uri="{FF2B5EF4-FFF2-40B4-BE49-F238E27FC236}">
                <a16:creationId xmlns:a16="http://schemas.microsoft.com/office/drawing/2014/main" id="{3C4325F8-ED92-4E6B-9E26-D551F43535A9}"/>
              </a:ext>
            </a:extLst>
          </p:cNvPr>
          <p:cNvSpPr>
            <a:spLocks noGrp="1"/>
          </p:cNvSpPr>
          <p:nvPr>
            <p:ph type="subTitle" idx="18" hasCustomPrompt="1"/>
          </p:nvPr>
        </p:nvSpPr>
        <p:spPr>
          <a:xfrm>
            <a:off x="1488500" y="3384614"/>
            <a:ext cx="9484299" cy="1128199"/>
          </a:xfrm>
        </p:spPr>
        <p:txBody>
          <a:bodyPr/>
          <a:lstStyle>
            <a:lvl1pPr marL="0" indent="0" algn="l">
              <a:lnSpc>
                <a:spcPct val="90000"/>
              </a:lnSpc>
              <a:spcBef>
                <a:spcPts val="0"/>
              </a:spcBef>
              <a:buFont typeface="Arial" panose="020B0604020202020204" pitchFamily="34" charset="0"/>
              <a:buNone/>
              <a:defRPr sz="6600" b="1" spc="-150">
                <a:solidFill>
                  <a:schemeClr val="bg1"/>
                </a:solidFill>
              </a:defRPr>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nb-NO" dirty="0"/>
              <a:t>Undertittel andre linje</a:t>
            </a:r>
          </a:p>
        </p:txBody>
      </p:sp>
      <p:sp>
        <p:nvSpPr>
          <p:cNvPr id="4" name="Text Placeholder 3">
            <a:extLst>
              <a:ext uri="{FF2B5EF4-FFF2-40B4-BE49-F238E27FC236}">
                <a16:creationId xmlns:a16="http://schemas.microsoft.com/office/drawing/2014/main" id="{88C7E67F-AFB1-4B52-9D08-D02556891227}"/>
              </a:ext>
            </a:extLst>
          </p:cNvPr>
          <p:cNvSpPr>
            <a:spLocks noGrp="1"/>
          </p:cNvSpPr>
          <p:nvPr>
            <p:ph type="body" sz="quarter" idx="25" hasCustomPrompt="1"/>
          </p:nvPr>
        </p:nvSpPr>
        <p:spPr>
          <a:xfrm>
            <a:off x="2447961" y="4765827"/>
            <a:ext cx="7307871" cy="196873"/>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nb-NO" dirty="0"/>
              <a:t>Klikk for å legge til dato eller tekst</a:t>
            </a:r>
          </a:p>
        </p:txBody>
      </p:sp>
      <p:sp>
        <p:nvSpPr>
          <p:cNvPr id="6" name="Text Placeholder 5">
            <a:extLst>
              <a:ext uri="{FF2B5EF4-FFF2-40B4-BE49-F238E27FC236}">
                <a16:creationId xmlns:a16="http://schemas.microsoft.com/office/drawing/2014/main" id="{9C18CAB5-5A19-4DB3-BF7D-72FC7EACD96A}"/>
              </a:ext>
            </a:extLst>
          </p:cNvPr>
          <p:cNvSpPr>
            <a:spLocks noGrp="1"/>
          </p:cNvSpPr>
          <p:nvPr>
            <p:ph type="body" sz="quarter" idx="19" hasCustomPrompt="1"/>
          </p:nvPr>
        </p:nvSpPr>
        <p:spPr>
          <a:xfrm>
            <a:off x="2438199" y="5008650"/>
            <a:ext cx="7320431" cy="260328"/>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dirty="0"/>
              <a:t>Klikk for å legge til presentatørens navn eller tekst</a:t>
            </a:r>
          </a:p>
        </p:txBody>
      </p:sp>
      <p:sp>
        <p:nvSpPr>
          <p:cNvPr id="5" name="Date_GeneralDate" hidden="1">
            <a:extLst>
              <a:ext uri="{FF2B5EF4-FFF2-40B4-BE49-F238E27FC236}">
                <a16:creationId xmlns:a16="http://schemas.microsoft.com/office/drawing/2014/main" id="{D58373C3-3C7B-400D-A664-B11584EF44B1}"/>
              </a:ext>
            </a:extLst>
          </p:cNvPr>
          <p:cNvSpPr>
            <a:spLocks noGrp="1"/>
          </p:cNvSpPr>
          <p:nvPr>
            <p:ph type="dt" sz="half" idx="20"/>
          </p:nvPr>
        </p:nvSpPr>
        <p:spPr>
          <a:xfrm>
            <a:off x="0" y="6858000"/>
            <a:ext cx="0" cy="0"/>
          </a:xfrm>
          <a:prstGeom prst="rect">
            <a:avLst/>
          </a:prstGeom>
        </p:spPr>
        <p:txBody>
          <a:bodyPr/>
          <a:lstStyle>
            <a:lvl1pPr algn="l">
              <a:defRPr sz="1200">
                <a:noFill/>
              </a:defRPr>
            </a:lvl1pPr>
          </a:lstStyle>
          <a:p>
            <a:fld id="{D9FDF4A8-8D3E-4AA8-B9AB-B6B436E29D43}" type="datetime3">
              <a:rPr lang="nb-NO" smtClean="0"/>
              <a:t>2021.04.25</a:t>
            </a:fld>
            <a:endParaRPr lang="nb-NO" dirty="0"/>
          </a:p>
        </p:txBody>
      </p:sp>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nb-NO"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nb-NO" smtClean="0"/>
              <a:pPr/>
              <a:t>‹#›</a:t>
            </a:fld>
            <a:endParaRPr lang="nb-NO" dirty="0"/>
          </a:p>
        </p:txBody>
      </p:sp>
    </p:spTree>
    <p:extLst>
      <p:ext uri="{BB962C8B-B14F-4D97-AF65-F5344CB8AC3E}">
        <p14:creationId xmlns:p14="http://schemas.microsoft.com/office/powerpoint/2010/main" val="87615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vslutning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0C65AFA-C291-49BE-B4DE-A89C9D195F1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pic>
        <p:nvPicPr>
          <p:cNvPr id="5" name="Picture 4">
            <a:extLst>
              <a:ext uri="{FF2B5EF4-FFF2-40B4-BE49-F238E27FC236}">
                <a16:creationId xmlns:a16="http://schemas.microsoft.com/office/drawing/2014/main" id="{E1BAC656-6901-4B8A-8B4F-DC835F161A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9588" y="3002217"/>
            <a:ext cx="853195" cy="853567"/>
          </a:xfrm>
          <a:prstGeom prst="rect">
            <a:avLst/>
          </a:prstGeom>
        </p:spPr>
      </p:pic>
    </p:spTree>
    <p:extLst>
      <p:ext uri="{BB962C8B-B14F-4D97-AF65-F5344CB8AC3E}">
        <p14:creationId xmlns:p14="http://schemas.microsoft.com/office/powerpoint/2010/main" val="155143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rukerhåndbok">
    <p:spTree>
      <p:nvGrpSpPr>
        <p:cNvPr id="1" name=""/>
        <p:cNvGrpSpPr/>
        <p:nvPr/>
      </p:nvGrpSpPr>
      <p:grpSpPr>
        <a:xfrm>
          <a:off x="0" y="0"/>
          <a:ext cx="0" cy="0"/>
          <a:chOff x="0" y="0"/>
          <a:chExt cx="0" cy="0"/>
        </a:xfrm>
      </p:grpSpPr>
      <p:sp>
        <p:nvSpPr>
          <p:cNvPr id="43" name="Text Box 2">
            <a:extLst>
              <a:ext uri="{FF2B5EF4-FFF2-40B4-BE49-F238E27FC236}">
                <a16:creationId xmlns:a16="http://schemas.microsoft.com/office/drawing/2014/main" id="{AA8FF1AB-80C2-4920-AC93-402D8FFA2399}"/>
              </a:ext>
            </a:extLst>
          </p:cNvPr>
          <p:cNvSpPr txBox="1">
            <a:spLocks noChangeArrowheads="1"/>
          </p:cNvSpPr>
          <p:nvPr userDrawn="1"/>
        </p:nvSpPr>
        <p:spPr bwMode="auto">
          <a:xfrm>
            <a:off x="539750" y="3878559"/>
            <a:ext cx="249684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nb-NO" sz="900" b="1" dirty="0">
                <a:solidFill>
                  <a:srgbClr val="000000"/>
                </a:solidFill>
                <a:latin typeface="Arial" panose="020B0604020202020204" pitchFamily="34" charset="0"/>
                <a:ea typeface="Times New Roman" panose="02020603050405020304" pitchFamily="18" charset="0"/>
              </a:rPr>
              <a:t>Change Slide Layout</a:t>
            </a:r>
            <a:endParaRPr lang="nb-NO" altLang="da-DK" sz="90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nb-NO" sz="900" b="1" dirty="0">
                <a:solidFill>
                  <a:srgbClr val="000000"/>
                </a:solidFill>
                <a:latin typeface="Arial" panose="020B0604020202020204" pitchFamily="34" charset="0"/>
                <a:ea typeface="Times New Roman" panose="02020603050405020304" pitchFamily="18" charset="0"/>
              </a:rPr>
              <a:t>1</a:t>
            </a:r>
            <a:r>
              <a:rPr lang="nb-NO" sz="900" b="1" noProof="0" dirty="0">
                <a:solidFill>
                  <a:srgbClr val="000000"/>
                </a:solidFill>
                <a:latin typeface="Arial" panose="020B0604020202020204" pitchFamily="34" charset="0"/>
                <a:ea typeface="Times New Roman" panose="02020603050405020304" pitchFamily="18" charset="0"/>
              </a:rPr>
              <a:t>. </a:t>
            </a:r>
            <a:r>
              <a:rPr lang="nb-NO" sz="900" noProof="0" dirty="0">
                <a:solidFill>
                  <a:srgbClr val="000000"/>
                </a:solidFill>
                <a:latin typeface="Arial" panose="020B0604020202020204" pitchFamily="34" charset="0"/>
                <a:ea typeface="Times New Roman" panose="02020603050405020304" pitchFamily="18" charset="0"/>
              </a:rPr>
              <a:t>Click on the arrow next to </a:t>
            </a:r>
            <a:r>
              <a:rPr lang="nb-NO" sz="900" b="1" noProof="0" dirty="0">
                <a:solidFill>
                  <a:srgbClr val="000000"/>
                </a:solidFill>
                <a:latin typeface="Arial" panose="020B0604020202020204" pitchFamily="34" charset="0"/>
                <a:ea typeface="Times New Roman" panose="02020603050405020304" pitchFamily="18" charset="0"/>
              </a:rPr>
              <a:t>Layout </a:t>
            </a:r>
            <a:r>
              <a:rPr lang="nb-NO" sz="900" noProof="0" dirty="0">
                <a:solidFill>
                  <a:srgbClr val="000000"/>
                </a:solidFill>
                <a:latin typeface="Arial" panose="020B0604020202020204" pitchFamily="34" charset="0"/>
                <a:ea typeface="Times New Roman" panose="02020603050405020304" pitchFamily="18" charset="0"/>
              </a:rPr>
              <a:t>to view </a:t>
            </a:r>
            <a:br>
              <a:rPr lang="nb-NO" sz="900" noProof="0" dirty="0">
                <a:solidFill>
                  <a:srgbClr val="000000"/>
                </a:solidFill>
                <a:latin typeface="Arial" panose="020B0604020202020204" pitchFamily="34" charset="0"/>
                <a:ea typeface="Times New Roman" panose="02020603050405020304" pitchFamily="18" charset="0"/>
              </a:rPr>
            </a:br>
            <a:r>
              <a:rPr lang="nb-NO" sz="900" noProof="0" dirty="0">
                <a:solidFill>
                  <a:srgbClr val="000000"/>
                </a:solidFill>
                <a:latin typeface="Arial" panose="020B0604020202020204" pitchFamily="34" charset="0"/>
                <a:ea typeface="Times New Roman" panose="02020603050405020304" pitchFamily="18" charset="0"/>
              </a:rPr>
              <a:t>a dropdown menu of possible slide layouts</a:t>
            </a:r>
            <a:endParaRPr lang="nb-NO" sz="900" noProof="0" dirty="0">
              <a:latin typeface="Times New Roman" panose="02020603050405020304" pitchFamily="18" charset="0"/>
              <a:ea typeface="Times New Roman" panose="02020603050405020304" pitchFamily="18" charset="0"/>
            </a:endParaRPr>
          </a:p>
          <a:p>
            <a:pPr marL="0" indent="0">
              <a:spcAft>
                <a:spcPts val="0"/>
              </a:spcAft>
              <a:buFont typeface="+mj-lt"/>
              <a:buNone/>
            </a:pPr>
            <a:r>
              <a:rPr lang="nb-NO" sz="900" b="1" noProof="0" dirty="0">
                <a:solidFill>
                  <a:srgbClr val="000000"/>
                </a:solidFill>
                <a:latin typeface="Arial" panose="020B0604020202020204" pitchFamily="34" charset="0"/>
                <a:ea typeface="Times New Roman" panose="02020603050405020304" pitchFamily="18" charset="0"/>
              </a:rPr>
              <a:t>2. </a:t>
            </a:r>
            <a:r>
              <a:rPr lang="nb-NO" sz="900" noProof="0" dirty="0">
                <a:solidFill>
                  <a:srgbClr val="000000"/>
                </a:solidFill>
                <a:latin typeface="Arial" panose="020B0604020202020204" pitchFamily="34" charset="0"/>
                <a:ea typeface="Times New Roman" panose="02020603050405020304" pitchFamily="18" charset="0"/>
              </a:rPr>
              <a:t>Click on the layout you prefer and it will be </a:t>
            </a:r>
            <a:br>
              <a:rPr lang="nb-NO" sz="900" noProof="0" dirty="0">
                <a:solidFill>
                  <a:srgbClr val="000000"/>
                </a:solidFill>
                <a:latin typeface="Arial" panose="020B0604020202020204" pitchFamily="34" charset="0"/>
                <a:ea typeface="Times New Roman" panose="02020603050405020304" pitchFamily="18" charset="0"/>
              </a:rPr>
            </a:br>
            <a:r>
              <a:rPr lang="nb-NO" sz="900" noProof="0" dirty="0">
                <a:solidFill>
                  <a:srgbClr val="000000"/>
                </a:solidFill>
                <a:latin typeface="Arial" panose="020B0604020202020204" pitchFamily="34" charset="0"/>
                <a:ea typeface="Times New Roman" panose="02020603050405020304" pitchFamily="18" charset="0"/>
              </a:rPr>
              <a:t>applied to the new slide</a:t>
            </a:r>
          </a:p>
          <a:p>
            <a:pPr fontAlgn="auto">
              <a:spcBef>
                <a:spcPts val="1200"/>
              </a:spcBef>
              <a:spcAft>
                <a:spcPts val="600"/>
              </a:spcAft>
              <a:buFont typeface="+mj-lt"/>
              <a:buNone/>
              <a:defRPr/>
            </a:pPr>
            <a:r>
              <a:rPr lang="nb-NO"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nb-NO" altLang="da-DK" sz="900" b="1" noProof="1">
                <a:solidFill>
                  <a:schemeClr val="tx1"/>
                </a:solidFill>
                <a:latin typeface="Arial" panose="020B0604020202020204" pitchFamily="34" charset="0"/>
                <a:cs typeface="Arial" panose="020B0604020202020204" pitchFamily="34" charset="0"/>
              </a:rPr>
              <a:t>1.</a:t>
            </a:r>
            <a:r>
              <a:rPr lang="nb-NO" altLang="da-DK" sz="900" noProof="1">
                <a:solidFill>
                  <a:schemeClr val="tx1"/>
                </a:solidFill>
                <a:latin typeface="Arial" panose="020B0604020202020204" pitchFamily="34" charset="0"/>
                <a:cs typeface="Arial" panose="020B0604020202020204" pitchFamily="34" charset="0"/>
              </a:rPr>
              <a:t> Click the </a:t>
            </a:r>
            <a:r>
              <a:rPr lang="nb-NO" altLang="da-DK" sz="900" b="1" noProof="1">
                <a:solidFill>
                  <a:schemeClr val="tx1"/>
                </a:solidFill>
                <a:latin typeface="Arial" panose="020B0604020202020204" pitchFamily="34" charset="0"/>
                <a:cs typeface="Arial" panose="020B0604020202020204" pitchFamily="34" charset="0"/>
              </a:rPr>
              <a:t>Home </a:t>
            </a:r>
            <a:r>
              <a:rPr lang="nb-NO" altLang="da-DK" sz="900" b="0" noProof="1">
                <a:solidFill>
                  <a:schemeClr val="tx1"/>
                </a:solidFill>
                <a:latin typeface="Arial" panose="020B0604020202020204" pitchFamily="34" charset="0"/>
                <a:cs typeface="Arial" panose="020B0604020202020204" pitchFamily="34" charset="0"/>
              </a:rPr>
              <a:t>tab</a:t>
            </a:r>
            <a:endParaRPr lang="nb-NO" altLang="da-DK" sz="900" b="0" strike="sngStrike" noProof="1">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nb-NO" altLang="da-DK" sz="900" b="1" noProof="1">
                <a:solidFill>
                  <a:schemeClr val="tx1"/>
                </a:solidFill>
                <a:latin typeface="Arial" panose="020B0604020202020204" pitchFamily="34" charset="0"/>
                <a:cs typeface="Arial" panose="020B0604020202020204" pitchFamily="34" charset="0"/>
              </a:rPr>
              <a:t>2.</a:t>
            </a:r>
            <a:r>
              <a:rPr lang="nb-NO" altLang="da-DK" sz="900" noProof="1">
                <a:solidFill>
                  <a:schemeClr val="tx1"/>
                </a:solidFill>
                <a:latin typeface="Arial" panose="020B0604020202020204" pitchFamily="34" charset="0"/>
                <a:cs typeface="Arial" panose="020B0604020202020204" pitchFamily="34" charset="0"/>
              </a:rPr>
              <a:t> Click the </a:t>
            </a:r>
            <a:r>
              <a:rPr lang="nb-NO" altLang="da-DK" sz="900" b="1" baseline="0" noProof="1">
                <a:solidFill>
                  <a:schemeClr val="tx1"/>
                </a:solidFill>
                <a:latin typeface="Arial" panose="020B0604020202020204" pitchFamily="34" charset="0"/>
                <a:cs typeface="Arial" panose="020B0604020202020204" pitchFamily="34" charset="0"/>
              </a:rPr>
              <a:t>Reset </a:t>
            </a:r>
            <a:r>
              <a:rPr lang="nb-NO" altLang="da-DK" sz="900" noProof="1">
                <a:solidFill>
                  <a:schemeClr val="tx1"/>
                </a:solidFill>
                <a:latin typeface="Arial" panose="020B0604020202020204" pitchFamily="34" charset="0"/>
                <a:cs typeface="Arial" panose="020B0604020202020204" pitchFamily="34" charset="0"/>
              </a:rPr>
              <a:t>menu to reset position, size</a:t>
            </a:r>
            <a:r>
              <a:rPr lang="nb-NO" altLang="da-DK" sz="900" baseline="0" noProof="1">
                <a:solidFill>
                  <a:schemeClr val="tx1"/>
                </a:solidFill>
                <a:latin typeface="Arial" panose="020B0604020202020204" pitchFamily="34" charset="0"/>
                <a:cs typeface="Arial" panose="020B0604020202020204" pitchFamily="34" charset="0"/>
              </a:rPr>
              <a:t> and formatting of the slide placeholdersto their default settings</a:t>
            </a:r>
            <a:endParaRPr lang="nb-NO"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4662000" y="1570235"/>
            <a:ext cx="271159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nb-NO" sz="900" b="1" noProof="1">
                <a:solidFill>
                  <a:schemeClr val="tx1"/>
                </a:solidFill>
                <a:latin typeface="Arial" panose="020B0604020202020204" pitchFamily="34" charset="0"/>
                <a:cs typeface="Arial" panose="020B0604020202020204" pitchFamily="34" charset="0"/>
              </a:rPr>
              <a:t>A. Insert corporate picture</a:t>
            </a:r>
            <a:endParaRPr lang="nb-NO"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nb-NO" altLang="da-DK" sz="900" b="1" noProof="1">
                <a:solidFill>
                  <a:schemeClr val="tx1"/>
                </a:solidFill>
                <a:latin typeface="Arial" panose="020B0604020202020204" pitchFamily="34" charset="0"/>
                <a:cs typeface="Arial" panose="020B0604020202020204" pitchFamily="34" charset="0"/>
              </a:rPr>
              <a:t>1.</a:t>
            </a:r>
            <a:r>
              <a:rPr lang="nb-NO" altLang="da-DK" sz="900" b="0" noProof="1">
                <a:solidFill>
                  <a:schemeClr val="tx1"/>
                </a:solidFill>
                <a:latin typeface="Arial" panose="020B0604020202020204" pitchFamily="34" charset="0"/>
                <a:cs typeface="Arial" panose="020B0604020202020204" pitchFamily="34" charset="0"/>
              </a:rPr>
              <a:t> Click the blue </a:t>
            </a:r>
            <a:r>
              <a:rPr lang="nb-NO" altLang="da-DK" sz="900" b="1" baseline="0" noProof="1">
                <a:solidFill>
                  <a:schemeClr val="tx1"/>
                </a:solidFill>
                <a:latin typeface="Arial" panose="020B0604020202020204" pitchFamily="34" charset="0"/>
                <a:cs typeface="Arial" panose="020B0604020202020204" pitchFamily="34" charset="0"/>
              </a:rPr>
              <a:t>Templafy</a:t>
            </a:r>
            <a:r>
              <a:rPr lang="nb-NO" altLang="da-DK" sz="900" b="0" baseline="0" noProof="1">
                <a:solidFill>
                  <a:schemeClr val="tx1"/>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nb-NO" altLang="da-DK" sz="900" b="1" baseline="0" noProof="1">
                <a:solidFill>
                  <a:schemeClr val="tx1"/>
                </a:solidFill>
                <a:latin typeface="Arial" panose="020B0604020202020204" pitchFamily="34" charset="0"/>
                <a:cs typeface="Arial" panose="020B0604020202020204" pitchFamily="34" charset="0"/>
              </a:rPr>
              <a:t>2. </a:t>
            </a:r>
            <a:r>
              <a:rPr lang="nb-NO" altLang="da-DK" sz="900" b="0" baseline="0" noProof="1">
                <a:solidFill>
                  <a:schemeClr val="tx1"/>
                </a:solidFill>
                <a:latin typeface="Arial" panose="020B0604020202020204" pitchFamily="34" charset="0"/>
                <a:cs typeface="Arial" panose="020B0604020202020204" pitchFamily="34" charset="0"/>
              </a:rPr>
              <a:t>In the dropdown, click </a:t>
            </a:r>
            <a:r>
              <a:rPr lang="nb-NO" altLang="da-DK" sz="900" b="1" baseline="0" noProof="1">
                <a:solidFill>
                  <a:schemeClr val="tx1"/>
                </a:solidFill>
                <a:latin typeface="Arial" panose="020B0604020202020204" pitchFamily="34" charset="0"/>
                <a:cs typeface="Arial" panose="020B0604020202020204" pitchFamily="34" charset="0"/>
              </a:rPr>
              <a:t>Images</a:t>
            </a:r>
            <a:r>
              <a:rPr lang="nb-NO" altLang="da-DK" sz="900" b="0" baseline="0" noProof="1">
                <a:solidFill>
                  <a:schemeClr val="tx1"/>
                </a:solidFill>
                <a:latin typeface="Arial" panose="020B0604020202020204" pitchFamily="34" charset="0"/>
                <a:cs typeface="Arial" panose="020B0604020202020204" pitchFamily="34" charset="0"/>
              </a:rPr>
              <a:t>, or click </a:t>
            </a:r>
            <a:br>
              <a:rPr lang="nb-NO" altLang="da-DK" sz="900" b="0" baseline="0" noProof="1">
                <a:solidFill>
                  <a:schemeClr val="tx1"/>
                </a:solidFill>
                <a:latin typeface="Arial" panose="020B0604020202020204" pitchFamily="34" charset="0"/>
                <a:cs typeface="Arial" panose="020B0604020202020204" pitchFamily="34" charset="0"/>
              </a:rPr>
            </a:br>
            <a:r>
              <a:rPr lang="nb-NO" altLang="da-DK" sz="900" b="1" baseline="0" noProof="1">
                <a:solidFill>
                  <a:schemeClr val="tx1"/>
                </a:solidFill>
                <a:latin typeface="Arial" panose="020B0604020202020204" pitchFamily="34" charset="0"/>
                <a:cs typeface="Arial" panose="020B0604020202020204" pitchFamily="34" charset="0"/>
              </a:rPr>
              <a:t>Images</a:t>
            </a:r>
            <a:r>
              <a:rPr lang="nb-NO" altLang="da-DK" sz="900" b="0" i="0" baseline="0" noProof="1">
                <a:solidFill>
                  <a:schemeClr val="tx1"/>
                </a:solidFill>
                <a:latin typeface="Arial" panose="020B0604020202020204" pitchFamily="34" charset="0"/>
                <a:cs typeface="Arial" panose="020B0604020202020204" pitchFamily="34" charset="0"/>
              </a:rPr>
              <a:t>-button</a:t>
            </a:r>
            <a:r>
              <a:rPr lang="nb-NO" altLang="da-DK" sz="900" b="0" baseline="0" noProof="1">
                <a:solidFill>
                  <a:schemeClr val="tx1"/>
                </a:solidFill>
                <a:latin typeface="Arial" panose="020B0604020202020204" pitchFamily="34" charset="0"/>
                <a:cs typeface="Arial" panose="020B0604020202020204" pitchFamily="34" charset="0"/>
              </a:rPr>
              <a:t> in the right Templafy pane</a:t>
            </a:r>
            <a:endParaRPr lang="nb-NO"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nb-NO" altLang="da-DK" sz="900" b="1" baseline="0" noProof="1">
                <a:solidFill>
                  <a:schemeClr val="tx1"/>
                </a:solidFill>
                <a:latin typeface="Arial" panose="020B0604020202020204" pitchFamily="34" charset="0"/>
                <a:cs typeface="Arial" panose="020B0604020202020204" pitchFamily="34" charset="0"/>
              </a:rPr>
              <a:t>B. Browse for other pictures</a:t>
            </a: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1. </a:t>
            </a:r>
            <a:r>
              <a:rPr lang="nb-NO" altLang="da-DK" sz="900" b="0" noProof="1">
                <a:solidFill>
                  <a:schemeClr val="tx1"/>
                </a:solidFill>
                <a:latin typeface="Arial" panose="020B0604020202020204" pitchFamily="34" charset="0"/>
                <a:cs typeface="Arial" panose="020B0604020202020204" pitchFamily="34" charset="0"/>
              </a:rPr>
              <a:t>Click</a:t>
            </a:r>
            <a:r>
              <a:rPr lang="nb-NO" altLang="da-DK" sz="900" b="0" baseline="0" noProof="1">
                <a:solidFill>
                  <a:schemeClr val="tx1"/>
                </a:solidFill>
                <a:latin typeface="Arial" panose="020B0604020202020204" pitchFamily="34" charset="0"/>
                <a:cs typeface="Arial" panose="020B0604020202020204" pitchFamily="34" charset="0"/>
              </a:rPr>
              <a:t> on </a:t>
            </a:r>
            <a:r>
              <a:rPr lang="nb-NO" altLang="da-DK" sz="900" b="1" baseline="0" noProof="1">
                <a:solidFill>
                  <a:schemeClr val="tx1"/>
                </a:solidFill>
                <a:latin typeface="Arial" panose="020B0604020202020204" pitchFamily="34" charset="0"/>
                <a:cs typeface="Arial" panose="020B0604020202020204" pitchFamily="34" charset="0"/>
              </a:rPr>
              <a:t>Image Tools </a:t>
            </a:r>
            <a:r>
              <a:rPr lang="nb-NO" altLang="da-DK" sz="900" b="0" baseline="0" noProof="1">
                <a:solidFill>
                  <a:schemeClr val="tx1"/>
                </a:solidFill>
                <a:latin typeface="Arial" panose="020B0604020202020204" pitchFamily="34" charset="0"/>
                <a:cs typeface="Arial" panose="020B0604020202020204" pitchFamily="34" charset="0"/>
              </a:rPr>
              <a:t>under company tab </a:t>
            </a:r>
          </a:p>
          <a:p>
            <a:pPr eaLnBrk="1" hangingPunct="1">
              <a:spcAft>
                <a:spcPts val="600"/>
              </a:spcAft>
              <a:defRPr/>
            </a:pPr>
            <a:r>
              <a:rPr lang="nb-NO" altLang="da-DK" sz="900" b="1" baseline="0" noProof="1">
                <a:solidFill>
                  <a:schemeClr val="tx1"/>
                </a:solidFill>
                <a:latin typeface="Arial" panose="020B0604020202020204" pitchFamily="34" charset="0"/>
                <a:cs typeface="Arial" panose="020B0604020202020204" pitchFamily="34" charset="0"/>
              </a:rPr>
              <a:t>2. </a:t>
            </a:r>
            <a:r>
              <a:rPr lang="nb-NO" altLang="da-DK" sz="900" b="0" baseline="0" noProof="1">
                <a:solidFill>
                  <a:schemeClr val="tx1"/>
                </a:solidFill>
                <a:latin typeface="Arial" panose="020B0604020202020204" pitchFamily="34" charset="0"/>
                <a:cs typeface="Arial" panose="020B0604020202020204" pitchFamily="34" charset="0"/>
              </a:rPr>
              <a:t>Click on </a:t>
            </a:r>
            <a:r>
              <a:rPr lang="nb-NO" altLang="da-DK" sz="900" b="1" baseline="0" noProof="1">
                <a:solidFill>
                  <a:schemeClr val="tx1"/>
                </a:solidFill>
                <a:latin typeface="Arial" panose="020B0604020202020204" pitchFamily="34" charset="0"/>
                <a:cs typeface="Arial" panose="020B0604020202020204" pitchFamily="34" charset="0"/>
              </a:rPr>
              <a:t>Insert</a:t>
            </a:r>
            <a:r>
              <a:rPr lang="nb-NO" altLang="da-DK" sz="900" b="0" baseline="0" noProof="1">
                <a:solidFill>
                  <a:schemeClr val="tx1"/>
                </a:solidFill>
                <a:latin typeface="Arial" panose="020B0604020202020204" pitchFamily="34" charset="0"/>
                <a:cs typeface="Arial" panose="020B0604020202020204" pitchFamily="34" charset="0"/>
              </a:rPr>
              <a:t> to browse for a picture</a:t>
            </a:r>
            <a:endParaRPr lang="nb-NO"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nb-NO" sz="900" b="1" dirty="0">
                <a:solidFill>
                  <a:srgbClr val="000000"/>
                </a:solidFill>
                <a:latin typeface="Arial" panose="020B0604020202020204" pitchFamily="34" charset="0"/>
                <a:ea typeface="Times New Roman" panose="02020603050405020304" pitchFamily="18" charset="0"/>
              </a:rPr>
              <a:t>C. </a:t>
            </a:r>
            <a:r>
              <a:rPr lang="nb-NO" sz="900" b="1" noProof="0" dirty="0">
                <a:solidFill>
                  <a:srgbClr val="000000"/>
                </a:solidFill>
                <a:latin typeface="Arial" panose="020B0604020202020204" pitchFamily="34" charset="0"/>
                <a:ea typeface="Times New Roman" panose="02020603050405020304" pitchFamily="18" charset="0"/>
              </a:rPr>
              <a:t>Insert copied picture</a:t>
            </a:r>
            <a:endParaRPr lang="nb-NO" altLang="da-DK" sz="900" noProof="0" dirty="0">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1. </a:t>
            </a:r>
            <a:r>
              <a:rPr lang="nb-NO" altLang="da-DK" sz="900" b="0" noProof="1">
                <a:solidFill>
                  <a:schemeClr val="tx1"/>
                </a:solidFill>
                <a:latin typeface="Arial" panose="020B0604020202020204" pitchFamily="34" charset="0"/>
                <a:cs typeface="Arial" panose="020B0604020202020204" pitchFamily="34" charset="0"/>
              </a:rPr>
              <a:t>Click</a:t>
            </a:r>
            <a:r>
              <a:rPr lang="nb-NO" altLang="da-DK" sz="900" b="0" baseline="0" noProof="1">
                <a:solidFill>
                  <a:schemeClr val="tx1"/>
                </a:solidFill>
                <a:latin typeface="Arial" panose="020B0604020202020204" pitchFamily="34" charset="0"/>
                <a:cs typeface="Arial" panose="020B0604020202020204" pitchFamily="34" charset="0"/>
              </a:rPr>
              <a:t> on </a:t>
            </a:r>
            <a:r>
              <a:rPr lang="nb-NO" altLang="da-DK" sz="900" b="1" baseline="0" noProof="1">
                <a:solidFill>
                  <a:schemeClr val="tx1"/>
                </a:solidFill>
                <a:latin typeface="Arial" panose="020B0604020202020204" pitchFamily="34" charset="0"/>
                <a:cs typeface="Arial" panose="020B0604020202020204" pitchFamily="34" charset="0"/>
              </a:rPr>
              <a:t>Image Tools </a:t>
            </a:r>
            <a:r>
              <a:rPr lang="nb-NO" altLang="da-DK" sz="900" b="0" baseline="0" noProof="1">
                <a:solidFill>
                  <a:schemeClr val="tx1"/>
                </a:solidFill>
                <a:latin typeface="Arial" panose="020B0604020202020204" pitchFamily="34" charset="0"/>
                <a:cs typeface="Arial" panose="020B0604020202020204" pitchFamily="34" charset="0"/>
              </a:rPr>
              <a:t>under company tab </a:t>
            </a:r>
          </a:p>
          <a:p>
            <a:pPr eaLnBrk="1" hangingPunct="1">
              <a:spcAft>
                <a:spcPts val="600"/>
              </a:spcAft>
              <a:defRPr/>
            </a:pPr>
            <a:r>
              <a:rPr lang="nb-NO" altLang="da-DK" sz="900" b="1" baseline="0" noProof="1">
                <a:solidFill>
                  <a:schemeClr val="tx1"/>
                </a:solidFill>
                <a:latin typeface="Arial" panose="020B0604020202020204" pitchFamily="34" charset="0"/>
                <a:cs typeface="Arial" panose="020B0604020202020204" pitchFamily="34" charset="0"/>
              </a:rPr>
              <a:t>2. </a:t>
            </a:r>
            <a:r>
              <a:rPr lang="nb-NO" altLang="da-DK" sz="900" b="0" baseline="0" noProof="1">
                <a:solidFill>
                  <a:schemeClr val="tx1"/>
                </a:solidFill>
                <a:latin typeface="Arial" panose="020B0604020202020204" pitchFamily="34" charset="0"/>
                <a:cs typeface="Arial" panose="020B0604020202020204" pitchFamily="34" charset="0"/>
              </a:rPr>
              <a:t>Click on </a:t>
            </a:r>
            <a:r>
              <a:rPr lang="nb-NO" altLang="da-DK" sz="900" b="1" baseline="0" noProof="1">
                <a:solidFill>
                  <a:schemeClr val="tx1"/>
                </a:solidFill>
                <a:latin typeface="Arial" panose="020B0604020202020204" pitchFamily="34" charset="0"/>
                <a:cs typeface="Arial" panose="020B0604020202020204" pitchFamily="34" charset="0"/>
              </a:rPr>
              <a:t>paste</a:t>
            </a:r>
            <a:r>
              <a:rPr lang="nb-NO" altLang="da-DK" sz="900" b="0" baseline="0" noProof="1">
                <a:solidFill>
                  <a:schemeClr val="tx1"/>
                </a:solidFill>
                <a:latin typeface="Arial" panose="020B0604020202020204" pitchFamily="34" charset="0"/>
                <a:cs typeface="Arial" panose="020B0604020202020204" pitchFamily="34" charset="0"/>
              </a:rPr>
              <a:t> to browse for a picture</a:t>
            </a:r>
          </a:p>
        </p:txBody>
      </p:sp>
      <p:sp>
        <p:nvSpPr>
          <p:cNvPr id="9" name="Header"/>
          <p:cNvSpPr txBox="1"/>
          <p:nvPr userDrawn="1"/>
        </p:nvSpPr>
        <p:spPr>
          <a:xfrm>
            <a:off x="539750" y="425348"/>
            <a:ext cx="11109323" cy="650171"/>
          </a:xfrm>
          <a:prstGeom prst="rect">
            <a:avLst/>
          </a:prstGeom>
          <a:noFill/>
        </p:spPr>
        <p:txBody>
          <a:bodyPr wrap="square" lIns="0" tIns="0" rIns="0" bIns="0" rtlCol="0" anchor="t" anchorCtr="0">
            <a:noAutofit/>
          </a:bodyPr>
          <a:lstStyle/>
          <a:p>
            <a:r>
              <a:rPr kumimoji="0" lang="nb-NO"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User guide – delete before use</a:t>
            </a:r>
            <a:endParaRPr lang="nb-NO" sz="1800" noProof="0" dirty="0"/>
          </a:p>
        </p:txBody>
      </p:sp>
      <p:sp>
        <p:nvSpPr>
          <p:cNvPr id="29" name="Text Box 2"/>
          <p:cNvSpPr txBox="1">
            <a:spLocks noChangeArrowheads="1"/>
          </p:cNvSpPr>
          <p:nvPr userDrawn="1"/>
        </p:nvSpPr>
        <p:spPr bwMode="auto">
          <a:xfrm>
            <a:off x="539750" y="1570235"/>
            <a:ext cx="309279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nb-NO" sz="900" b="1" noProof="1">
                <a:solidFill>
                  <a:schemeClr val="tx1"/>
                </a:solidFill>
                <a:latin typeface="Arial" panose="020B0604020202020204" pitchFamily="34" charset="0"/>
                <a:cs typeface="Arial" panose="020B0604020202020204" pitchFamily="34" charset="0"/>
              </a:rPr>
              <a:t>Use text</a:t>
            </a:r>
            <a:r>
              <a:rPr lang="nb-NO" sz="900" b="1" baseline="0" noProof="1">
                <a:solidFill>
                  <a:schemeClr val="tx1"/>
                </a:solidFill>
                <a:latin typeface="Arial" panose="020B0604020202020204" pitchFamily="34" charset="0"/>
                <a:cs typeface="Arial" panose="020B0604020202020204" pitchFamily="34" charset="0"/>
              </a:rPr>
              <a:t> styles</a:t>
            </a:r>
            <a:endParaRPr lang="nb-NO"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b-NO" altLang="da-DK" sz="900" b="0" noProof="1">
                <a:solidFill>
                  <a:schemeClr val="tx1"/>
                </a:solidFill>
                <a:latin typeface="Arial" panose="020B0604020202020204" pitchFamily="34" charset="0"/>
                <a:cs typeface="Arial" panose="020B0604020202020204" pitchFamily="34" charset="0"/>
              </a:rPr>
              <a:t>Use the </a:t>
            </a:r>
            <a:r>
              <a:rPr lang="nb-NO" altLang="da-DK" sz="900" b="1" noProof="1">
                <a:solidFill>
                  <a:schemeClr val="tx1"/>
                </a:solidFill>
                <a:latin typeface="Arial" panose="020B0604020202020204" pitchFamily="34" charset="0"/>
                <a:cs typeface="Arial" panose="020B0604020202020204" pitchFamily="34" charset="0"/>
              </a:rPr>
              <a:t>TAB</a:t>
            </a:r>
            <a:r>
              <a:rPr lang="nb-NO" altLang="da-DK" sz="900" b="0" noProof="1">
                <a:solidFill>
                  <a:schemeClr val="tx1"/>
                </a:solidFill>
                <a:latin typeface="Arial" panose="020B0604020202020204" pitchFamily="34" charset="0"/>
                <a:cs typeface="Arial" panose="020B0604020202020204" pitchFamily="34" charset="0"/>
              </a:rPr>
              <a:t>-key</a:t>
            </a:r>
            <a:r>
              <a:rPr lang="nb-NO" altLang="da-DK" sz="900" b="0" baseline="0" noProof="1">
                <a:solidFill>
                  <a:schemeClr val="tx1"/>
                </a:solidFill>
                <a:latin typeface="Arial" panose="020B0604020202020204" pitchFamily="34" charset="0"/>
                <a:cs typeface="Arial" panose="020B0604020202020204" pitchFamily="34" charset="0"/>
              </a:rPr>
              <a:t> to jump through levels. Click </a:t>
            </a:r>
            <a:r>
              <a:rPr lang="nb-NO" altLang="da-DK" sz="900" b="1" baseline="0" noProof="1">
                <a:solidFill>
                  <a:schemeClr val="tx1"/>
                </a:solidFill>
                <a:latin typeface="Arial" panose="020B0604020202020204" pitchFamily="34" charset="0"/>
                <a:cs typeface="Arial" panose="020B0604020202020204" pitchFamily="34" charset="0"/>
              </a:rPr>
              <a:t>ENTER</a:t>
            </a:r>
            <a:r>
              <a:rPr lang="nb-NO" altLang="da-DK" sz="900" b="0" baseline="0" noProof="1">
                <a:solidFill>
                  <a:schemeClr val="tx1"/>
                </a:solidFill>
                <a:latin typeface="Arial" panose="020B0604020202020204" pitchFamily="34" charset="0"/>
                <a:cs typeface="Arial" panose="020B0604020202020204" pitchFamily="34" charset="0"/>
              </a:rPr>
              <a:t>, then </a:t>
            </a:r>
            <a:r>
              <a:rPr lang="nb-NO" altLang="da-DK" sz="900" b="1" baseline="0" noProof="1">
                <a:solidFill>
                  <a:schemeClr val="tx1"/>
                </a:solidFill>
                <a:latin typeface="Arial" panose="020B0604020202020204" pitchFamily="34" charset="0"/>
                <a:cs typeface="Arial" panose="020B0604020202020204" pitchFamily="34" charset="0"/>
              </a:rPr>
              <a:t>TAB</a:t>
            </a:r>
            <a:r>
              <a:rPr lang="nb-NO"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nb-NO" altLang="da-DK" sz="900" b="0" baseline="0" noProof="1">
                <a:solidFill>
                  <a:schemeClr val="tx1"/>
                </a:solidFill>
                <a:latin typeface="Arial" panose="020B0604020202020204" pitchFamily="34" charset="0"/>
                <a:cs typeface="Arial" panose="020B0604020202020204" pitchFamily="34" charset="0"/>
              </a:rPr>
              <a:t>To go back in levels use </a:t>
            </a:r>
            <a:r>
              <a:rPr lang="nb-NO" altLang="da-DK" sz="900" b="1" baseline="0" noProof="1">
                <a:solidFill>
                  <a:schemeClr val="tx1"/>
                </a:solidFill>
                <a:latin typeface="Arial" panose="020B0604020202020204" pitchFamily="34" charset="0"/>
                <a:cs typeface="Arial" panose="020B0604020202020204" pitchFamily="34" charset="0"/>
              </a:rPr>
              <a:t>SHIFT-TAB</a:t>
            </a:r>
            <a:endParaRPr lang="nb-NO"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b-NO" sz="900" noProof="1">
                <a:solidFill>
                  <a:schemeClr val="tx1"/>
                </a:solidFill>
                <a:latin typeface="Arial" panose="020B0604020202020204" pitchFamily="34" charset="0"/>
                <a:cs typeface="Arial" panose="020B0604020202020204" pitchFamily="34" charset="0"/>
              </a:rPr>
              <a:t>Alternatively, </a:t>
            </a:r>
            <a:r>
              <a:rPr lang="nb-NO" sz="900" b="1" noProof="1">
                <a:solidFill>
                  <a:schemeClr val="tx1"/>
                </a:solidFill>
                <a:latin typeface="Arial" panose="020B0604020202020204" pitchFamily="34" charset="0"/>
                <a:cs typeface="Arial" panose="020B0604020202020204" pitchFamily="34" charset="0"/>
              </a:rPr>
              <a:t>Increase</a:t>
            </a:r>
            <a:r>
              <a:rPr lang="nb-NO" sz="900" baseline="0" noProof="1">
                <a:solidFill>
                  <a:schemeClr val="tx1"/>
                </a:solidFill>
                <a:latin typeface="Arial" panose="020B0604020202020204" pitchFamily="34" charset="0"/>
                <a:cs typeface="Arial" panose="020B0604020202020204" pitchFamily="34" charset="0"/>
              </a:rPr>
              <a:t> and </a:t>
            </a:r>
            <a:r>
              <a:rPr lang="nb-NO" sz="900" b="1" baseline="0" noProof="1">
                <a:solidFill>
                  <a:schemeClr val="tx1"/>
                </a:solidFill>
                <a:latin typeface="Arial" panose="020B0604020202020204" pitchFamily="34" charset="0"/>
                <a:cs typeface="Arial" panose="020B0604020202020204" pitchFamily="34" charset="0"/>
              </a:rPr>
              <a:t>Decrease </a:t>
            </a:r>
            <a:r>
              <a:rPr lang="nb-NO" sz="900" baseline="0" noProof="1">
                <a:solidFill>
                  <a:schemeClr val="tx1"/>
                </a:solidFill>
                <a:latin typeface="Arial" panose="020B0604020202020204" pitchFamily="34" charset="0"/>
                <a:cs typeface="Arial" panose="020B0604020202020204" pitchFamily="34" charset="0"/>
              </a:rPr>
              <a:t>list level </a:t>
            </a:r>
            <a:br>
              <a:rPr lang="nb-NO" sz="900" baseline="0" noProof="1">
                <a:solidFill>
                  <a:schemeClr val="tx1"/>
                </a:solidFill>
                <a:latin typeface="Arial" panose="020B0604020202020204" pitchFamily="34" charset="0"/>
                <a:cs typeface="Arial" panose="020B0604020202020204" pitchFamily="34" charset="0"/>
              </a:rPr>
            </a:br>
            <a:r>
              <a:rPr lang="nb-NO" sz="900" baseline="0" noProof="1">
                <a:solidFill>
                  <a:schemeClr val="tx1"/>
                </a:solidFill>
                <a:latin typeface="Arial" panose="020B0604020202020204" pitchFamily="34" charset="0"/>
                <a:cs typeface="Arial" panose="020B0604020202020204" pitchFamily="34" charset="0"/>
              </a:rPr>
              <a:t>can be used</a:t>
            </a:r>
          </a:p>
        </p:txBody>
      </p:sp>
      <p:sp>
        <p:nvSpPr>
          <p:cNvPr id="25" name="Text Box 4"/>
          <p:cNvSpPr txBox="1">
            <a:spLocks noChangeArrowheads="1"/>
          </p:cNvSpPr>
          <p:nvPr userDrawn="1"/>
        </p:nvSpPr>
        <p:spPr bwMode="auto">
          <a:xfrm>
            <a:off x="8956800" y="1570235"/>
            <a:ext cx="2412000" cy="388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nb-NO" sz="900" b="1" noProof="1">
                <a:solidFill>
                  <a:schemeClr val="tx1"/>
                </a:solidFill>
                <a:latin typeface="Arial" panose="020B0604020202020204" pitchFamily="34" charset="0"/>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nb-NO" altLang="da-DK" sz="900" b="0" noProof="1">
                <a:solidFill>
                  <a:schemeClr val="tx1"/>
                </a:solidFill>
                <a:latin typeface="Arial" panose="020B0604020202020204" pitchFamily="34" charset="0"/>
                <a:cs typeface="Arial" panose="020B0604020202020204" pitchFamily="34" charset="0"/>
              </a:rPr>
              <a:t>On slides with picture placeholder or any other placeholder, click on the placeholder.</a:t>
            </a:r>
            <a:br>
              <a:rPr lang="nb-NO" altLang="da-DK" sz="900" b="0" noProof="1">
                <a:solidFill>
                  <a:schemeClr val="tx1"/>
                </a:solidFill>
                <a:latin typeface="Arial" panose="020B0604020202020204" pitchFamily="34" charset="0"/>
                <a:cs typeface="Arial" panose="020B0604020202020204" pitchFamily="34" charset="0"/>
              </a:rPr>
            </a:br>
            <a:r>
              <a:rPr lang="nb-NO" altLang="da-DK" sz="900" b="0" noProof="1">
                <a:solidFill>
                  <a:schemeClr val="tx1"/>
                </a:solidFill>
                <a:latin typeface="Arial" panose="020B0604020202020204" pitchFamily="34" charset="0"/>
                <a:cs typeface="Arial" panose="020B0604020202020204" pitchFamily="34" charset="0"/>
              </a:rPr>
              <a:t>Hint: hold down the Shift button and click on the placeholder</a:t>
            </a:r>
            <a:endParaRPr lang="nb-NO"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nb-NO" sz="900" b="1" noProof="1">
                <a:solidFill>
                  <a:schemeClr val="tx1"/>
                </a:solidFill>
                <a:latin typeface="Arial" panose="020B0604020202020204" pitchFamily="34" charset="0"/>
                <a:cs typeface="Arial" panose="020B0604020202020204" pitchFamily="34" charset="0"/>
              </a:rPr>
              <a:t>Change picture</a:t>
            </a: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1. </a:t>
            </a:r>
            <a:r>
              <a:rPr lang="nb-NO" altLang="da-DK" sz="900" b="0" noProof="1">
                <a:solidFill>
                  <a:schemeClr val="tx1"/>
                </a:solidFill>
                <a:latin typeface="Arial" panose="020B0604020202020204" pitchFamily="34" charset="0"/>
                <a:cs typeface="Arial" panose="020B0604020202020204" pitchFamily="34" charset="0"/>
              </a:rPr>
              <a:t>Click </a:t>
            </a:r>
            <a:r>
              <a:rPr lang="nb-NO" altLang="da-DK" sz="900" b="1" noProof="1">
                <a:solidFill>
                  <a:schemeClr val="tx1"/>
                </a:solidFill>
                <a:latin typeface="Arial" panose="020B0604020202020204" pitchFamily="34" charset="0"/>
                <a:cs typeface="Arial" panose="020B0604020202020204" pitchFamily="34" charset="0"/>
              </a:rPr>
              <a:t>Crop</a:t>
            </a:r>
            <a:r>
              <a:rPr lang="nb-NO" altLang="da-DK" sz="900" b="0" noProof="1">
                <a:solidFill>
                  <a:schemeClr val="tx1"/>
                </a:solidFill>
                <a:latin typeface="Arial" panose="020B0604020202020204" pitchFamily="34" charset="0"/>
                <a:cs typeface="Arial" panose="020B0604020202020204" pitchFamily="34" charset="0"/>
              </a:rPr>
              <a:t> to change size or </a:t>
            </a:r>
            <a:br>
              <a:rPr lang="nb-NO" altLang="da-DK" sz="900" b="0" noProof="1">
                <a:solidFill>
                  <a:schemeClr val="tx1"/>
                </a:solidFill>
                <a:latin typeface="Arial" panose="020B0604020202020204" pitchFamily="34" charset="0"/>
                <a:cs typeface="Arial" panose="020B0604020202020204" pitchFamily="34" charset="0"/>
              </a:rPr>
            </a:br>
            <a:r>
              <a:rPr lang="nb-NO" altLang="da-DK" sz="9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2. </a:t>
            </a:r>
            <a:r>
              <a:rPr lang="nb-NO" altLang="da-DK" sz="900" b="0" noProof="1">
                <a:solidFill>
                  <a:schemeClr val="tx1"/>
                </a:solidFill>
                <a:latin typeface="Arial" panose="020B0604020202020204" pitchFamily="34" charset="0"/>
                <a:cs typeface="Arial" panose="020B0604020202020204" pitchFamily="34" charset="0"/>
              </a:rPr>
              <a:t>If you want to scale the picture, hold </a:t>
            </a:r>
            <a:r>
              <a:rPr lang="nb-NO" altLang="da-DK" sz="900" b="1" noProof="1">
                <a:solidFill>
                  <a:schemeClr val="tx1"/>
                </a:solidFill>
                <a:latin typeface="Arial" panose="020B0604020202020204" pitchFamily="34" charset="0"/>
                <a:cs typeface="Arial" panose="020B0604020202020204" pitchFamily="34" charset="0"/>
              </a:rPr>
              <a:t>SHIFT</a:t>
            </a:r>
            <a:r>
              <a:rPr lang="nb-NO" altLang="da-DK" sz="900" b="0" noProof="1">
                <a:solidFill>
                  <a:schemeClr val="tx1"/>
                </a:solidFill>
                <a:latin typeface="Arial" panose="020B0604020202020204" pitchFamily="34" charset="0"/>
                <a:cs typeface="Arial" panose="020B0604020202020204" pitchFamily="34" charset="0"/>
              </a:rPr>
              <a:t>-key down while dragging the corners of the picture</a:t>
            </a: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Hint: </a:t>
            </a:r>
            <a:r>
              <a:rPr lang="nb-NO" altLang="da-DK" sz="900" b="0" noProof="1">
                <a:solidFill>
                  <a:schemeClr val="tx1"/>
                </a:solidFill>
                <a:latin typeface="Arial" panose="020B0604020202020204" pitchFamily="34" charset="0"/>
                <a:cs typeface="Arial" panose="020B0604020202020204" pitchFamily="34" charset="0"/>
              </a:rPr>
              <a:t>If you delete the picture and insert a new one, the picture may lie in front of the text or graphic.</a:t>
            </a:r>
            <a:br>
              <a:rPr lang="nb-NO" altLang="da-DK" sz="900" b="0" noProof="1">
                <a:solidFill>
                  <a:schemeClr val="tx1"/>
                </a:solidFill>
                <a:latin typeface="Arial" panose="020B0604020202020204" pitchFamily="34" charset="0"/>
                <a:cs typeface="Arial" panose="020B0604020202020204" pitchFamily="34" charset="0"/>
              </a:rPr>
            </a:br>
            <a:r>
              <a:rPr lang="nb-NO" altLang="da-DK" sz="900" b="0" noProof="1">
                <a:solidFill>
                  <a:schemeClr val="tx1"/>
                </a:solidFill>
                <a:latin typeface="Arial" panose="020B0604020202020204" pitchFamily="34" charset="0"/>
                <a:cs typeface="Arial" panose="020B0604020202020204" pitchFamily="34" charset="0"/>
              </a:rPr>
              <a:t>If this happens, select the picture, right-click and choose </a:t>
            </a:r>
            <a:r>
              <a:rPr lang="nb-NO" altLang="da-DK" sz="900" b="1" noProof="1">
                <a:solidFill>
                  <a:schemeClr val="tx1"/>
                </a:solidFill>
                <a:latin typeface="Arial" panose="020B0604020202020204" pitchFamily="34" charset="0"/>
                <a:cs typeface="Arial" panose="020B0604020202020204" pitchFamily="34" charset="0"/>
              </a:rPr>
              <a:t>Send to Back</a:t>
            </a:r>
          </a:p>
          <a:p>
            <a:pPr eaLnBrk="1" hangingPunct="1">
              <a:spcBef>
                <a:spcPts val="1000"/>
              </a:spcBef>
              <a:spcAft>
                <a:spcPts val="600"/>
              </a:spcAft>
              <a:defRPr/>
            </a:pPr>
            <a:r>
              <a:rPr lang="nb-NO" sz="900" b="1" noProof="1">
                <a:solidFill>
                  <a:schemeClr val="tx1"/>
                </a:solidFill>
                <a:latin typeface="Arial" panose="020B0604020202020204" pitchFamily="34" charset="0"/>
                <a:cs typeface="Arial" panose="020B0604020202020204" pitchFamily="34" charset="0"/>
              </a:rPr>
              <a:t>Guides</a:t>
            </a:r>
          </a:p>
          <a:p>
            <a:pPr eaLnBrk="1" hangingPunct="1">
              <a:spcAft>
                <a:spcPts val="600"/>
              </a:spcAft>
              <a:defRPr/>
            </a:pPr>
            <a:r>
              <a:rPr lang="nb-NO" altLang="da-DK" sz="900" b="0" noProof="1">
                <a:solidFill>
                  <a:schemeClr val="tx1"/>
                </a:solidFill>
                <a:latin typeface="Arial" panose="020B0604020202020204" pitchFamily="34" charset="0"/>
                <a:cs typeface="Arial" panose="020B0604020202020204" pitchFamily="34" charset="0"/>
              </a:rPr>
              <a:t>To view drawing guides</a:t>
            </a: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1. </a:t>
            </a:r>
            <a:r>
              <a:rPr lang="nb-NO" altLang="da-DK" sz="900" b="0" noProof="1">
                <a:solidFill>
                  <a:schemeClr val="tx1"/>
                </a:solidFill>
                <a:latin typeface="Arial" panose="020B0604020202020204" pitchFamily="34" charset="0"/>
                <a:cs typeface="Arial" panose="020B0604020202020204" pitchFamily="34" charset="0"/>
              </a:rPr>
              <a:t>Click the </a:t>
            </a:r>
            <a:r>
              <a:rPr lang="nb-NO" altLang="da-DK" sz="900" b="1" noProof="1">
                <a:solidFill>
                  <a:schemeClr val="tx1"/>
                </a:solidFill>
                <a:latin typeface="Arial" panose="020B0604020202020204" pitchFamily="34" charset="0"/>
                <a:cs typeface="Arial" panose="020B0604020202020204" pitchFamily="34" charset="0"/>
              </a:rPr>
              <a:t>View</a:t>
            </a:r>
            <a:r>
              <a:rPr lang="nb-NO" altLang="da-DK" sz="900" b="0" noProof="1">
                <a:solidFill>
                  <a:schemeClr val="tx1"/>
                </a:solidFill>
                <a:latin typeface="Arial" panose="020B0604020202020204" pitchFamily="34" charset="0"/>
                <a:cs typeface="Arial" panose="020B0604020202020204" pitchFamily="34" charset="0"/>
              </a:rPr>
              <a:t> tab, set tick mark next to </a:t>
            </a:r>
            <a:r>
              <a:rPr lang="nb-NO" altLang="da-DK" sz="900" b="1" noProof="1">
                <a:solidFill>
                  <a:schemeClr val="tx1"/>
                </a:solidFill>
                <a:latin typeface="Arial" panose="020B0604020202020204" pitchFamily="34" charset="0"/>
                <a:cs typeface="Arial" panose="020B0604020202020204" pitchFamily="34" charset="0"/>
              </a:rPr>
              <a:t>Guides</a:t>
            </a:r>
            <a:endParaRPr lang="nb-NO"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Hint: Alt + F9 </a:t>
            </a:r>
            <a:r>
              <a:rPr lang="nb-NO" altLang="da-DK" sz="900" b="0" noProof="1">
                <a:solidFill>
                  <a:schemeClr val="tx1"/>
                </a:solidFill>
                <a:latin typeface="Arial" panose="020B0604020202020204" pitchFamily="34" charset="0"/>
                <a:cs typeface="Arial" panose="020B0604020202020204" pitchFamily="34" charset="0"/>
              </a:rPr>
              <a:t>for quick viewing of guides</a:t>
            </a:r>
            <a:endParaRPr lang="nb-NO" altLang="da-DK" sz="900" b="1" noProof="1">
              <a:solidFill>
                <a:schemeClr val="tx1"/>
              </a:solidFill>
              <a:latin typeface="Arial" panose="020B0604020202020204" pitchFamily="34" charset="0"/>
              <a:cs typeface="Arial" panose="020B0604020202020204" pitchFamily="34" charset="0"/>
            </a:endParaRPr>
          </a:p>
        </p:txBody>
      </p:sp>
      <p:pic>
        <p:nvPicPr>
          <p:cNvPr id="28" name="1 Increase decrease"/>
          <p:cNvPicPr>
            <a:picLocks noChangeAspect="1"/>
          </p:cNvPicPr>
          <p:nvPr userDrawn="1"/>
        </p:nvPicPr>
        <p:blipFill>
          <a:blip r:embed="rId2"/>
          <a:stretch>
            <a:fillRect/>
          </a:stretch>
        </p:blipFill>
        <p:spPr>
          <a:xfrm>
            <a:off x="3234940" y="2289783"/>
            <a:ext cx="549328" cy="285228"/>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373598" y="2199440"/>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3"/>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4"/>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376339" y="3017040"/>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3"/>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5"/>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417748" y="1171968"/>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6"/>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7"/>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3"/>
          <a:stretch>
            <a:fillRect/>
          </a:stretch>
        </p:blipFill>
        <p:spPr>
          <a:xfrm>
            <a:off x="11293191" y="2738934"/>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8"/>
          <a:stretch>
            <a:fillRect/>
          </a:stretch>
        </p:blipFill>
        <p:spPr>
          <a:xfrm>
            <a:off x="11293191" y="3655850"/>
            <a:ext cx="359695" cy="335309"/>
          </a:xfrm>
          <a:prstGeom prst="rect">
            <a:avLst/>
          </a:prstGeom>
        </p:spPr>
      </p:pic>
      <p:sp>
        <p:nvSpPr>
          <p:cNvPr id="27" name="Text Box 2">
            <a:extLst>
              <a:ext uri="{FF2B5EF4-FFF2-40B4-BE49-F238E27FC236}">
                <a16:creationId xmlns:a16="http://schemas.microsoft.com/office/drawing/2014/main" id="{C4EDC3B1-3B31-4E00-92B6-1CD6392EC07D}"/>
              </a:ext>
            </a:extLst>
          </p:cNvPr>
          <p:cNvSpPr txBox="1">
            <a:spLocks noChangeArrowheads="1"/>
          </p:cNvSpPr>
          <p:nvPr userDrawn="1"/>
        </p:nvSpPr>
        <p:spPr bwMode="auto">
          <a:xfrm>
            <a:off x="557446" y="2960433"/>
            <a:ext cx="267749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nb-NO" sz="900" b="1" noProof="0" dirty="0">
                <a:solidFill>
                  <a:srgbClr val="000000"/>
                </a:solidFill>
                <a:latin typeface="Arial" panose="020B0604020202020204" pitchFamily="34" charset="0"/>
                <a:ea typeface="Times New Roman" panose="02020603050405020304" pitchFamily="18" charset="0"/>
              </a:rPr>
              <a:t>Insert</a:t>
            </a:r>
            <a:r>
              <a:rPr lang="nb-NO" sz="900" b="1" dirty="0">
                <a:solidFill>
                  <a:srgbClr val="000000"/>
                </a:solidFill>
                <a:latin typeface="Arial" panose="020B0604020202020204" pitchFamily="34" charset="0"/>
                <a:ea typeface="Times New Roman" panose="02020603050405020304" pitchFamily="18" charset="0"/>
              </a:rPr>
              <a:t> a New Slide</a:t>
            </a:r>
            <a:endParaRPr lang="nb-NO"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1. </a:t>
            </a:r>
            <a:r>
              <a:rPr lang="nb-NO" altLang="da-DK" sz="900" noProof="1">
                <a:solidFill>
                  <a:schemeClr val="tx1"/>
                </a:solidFill>
                <a:latin typeface="Arial" panose="020B0604020202020204" pitchFamily="34" charset="0"/>
                <a:cs typeface="Arial" panose="020B0604020202020204" pitchFamily="34" charset="0"/>
              </a:rPr>
              <a:t>Click on the </a:t>
            </a:r>
            <a:r>
              <a:rPr lang="nb-NO" altLang="da-DK" sz="900" b="1" noProof="1">
                <a:solidFill>
                  <a:schemeClr val="tx1"/>
                </a:solidFill>
                <a:latin typeface="Arial" panose="020B0604020202020204" pitchFamily="34" charset="0"/>
                <a:cs typeface="Arial" panose="020B0604020202020204" pitchFamily="34" charset="0"/>
              </a:rPr>
              <a:t>Home </a:t>
            </a:r>
            <a:r>
              <a:rPr lang="nb-NO" altLang="da-DK" sz="900" b="0" noProof="1">
                <a:solidFill>
                  <a:schemeClr val="tx1"/>
                </a:solidFill>
                <a:latin typeface="Arial" panose="020B0604020202020204" pitchFamily="34" charset="0"/>
                <a:cs typeface="Arial" panose="020B0604020202020204" pitchFamily="34" charset="0"/>
              </a:rPr>
              <a:t>tab</a:t>
            </a:r>
            <a:endParaRPr lang="nb-NO" altLang="da-DK" sz="900" b="0" strike="sngStrike"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b-NO" altLang="da-DK" sz="900" b="1" noProof="1">
                <a:solidFill>
                  <a:schemeClr val="tx1"/>
                </a:solidFill>
                <a:latin typeface="Arial" panose="020B0604020202020204" pitchFamily="34" charset="0"/>
                <a:cs typeface="Arial" panose="020B0604020202020204" pitchFamily="34" charset="0"/>
              </a:rPr>
              <a:t>2. </a:t>
            </a:r>
            <a:r>
              <a:rPr lang="nb-NO" altLang="da-DK" sz="900" noProof="1">
                <a:solidFill>
                  <a:schemeClr val="tx1"/>
                </a:solidFill>
                <a:latin typeface="Arial" panose="020B0604020202020204" pitchFamily="34" charset="0"/>
                <a:cs typeface="Arial" panose="020B0604020202020204" pitchFamily="34" charset="0"/>
              </a:rPr>
              <a:t>Click on the </a:t>
            </a:r>
            <a:r>
              <a:rPr lang="nb-NO" altLang="da-DK" sz="900" b="1" baseline="0" noProof="1">
                <a:solidFill>
                  <a:schemeClr val="tx1"/>
                </a:solidFill>
                <a:latin typeface="Arial" panose="020B0604020202020204" pitchFamily="34" charset="0"/>
                <a:cs typeface="Arial" panose="020B0604020202020204" pitchFamily="34" charset="0"/>
              </a:rPr>
              <a:t>New Slide </a:t>
            </a:r>
            <a:r>
              <a:rPr lang="nb-NO" altLang="da-DK" sz="900" noProof="1">
                <a:solidFill>
                  <a:schemeClr val="tx1"/>
                </a:solidFill>
                <a:latin typeface="Arial" panose="020B0604020202020204" pitchFamily="34" charset="0"/>
                <a:cs typeface="Arial" panose="020B0604020202020204" pitchFamily="34" charset="0"/>
              </a:rPr>
              <a:t>to insert new slide</a:t>
            </a:r>
          </a:p>
        </p:txBody>
      </p:sp>
      <p:pic>
        <p:nvPicPr>
          <p:cNvPr id="38" name="2 New picture">
            <a:extLst>
              <a:ext uri="{FF2B5EF4-FFF2-40B4-BE49-F238E27FC236}">
                <a16:creationId xmlns:a16="http://schemas.microsoft.com/office/drawing/2014/main" id="{A38BA332-960D-4B31-B9A4-D96B481A7D6E}"/>
              </a:ext>
            </a:extLst>
          </p:cNvPr>
          <p:cNvPicPr>
            <a:picLocks noChangeAspect="1"/>
          </p:cNvPicPr>
          <p:nvPr userDrawn="1"/>
        </p:nvPicPr>
        <p:blipFill>
          <a:blip r:embed="rId9"/>
          <a:stretch>
            <a:fillRect/>
          </a:stretch>
        </p:blipFill>
        <p:spPr>
          <a:xfrm>
            <a:off x="3006032" y="2976970"/>
            <a:ext cx="324764" cy="578237"/>
          </a:xfrm>
          <a:prstGeom prst="rect">
            <a:avLst/>
          </a:prstGeom>
        </p:spPr>
      </p:pic>
      <p:pic>
        <p:nvPicPr>
          <p:cNvPr id="41" name="3 Layout">
            <a:extLst>
              <a:ext uri="{FF2B5EF4-FFF2-40B4-BE49-F238E27FC236}">
                <a16:creationId xmlns:a16="http://schemas.microsoft.com/office/drawing/2014/main" id="{1B5AB7CA-5789-40BF-B54E-5217682BC2A5}"/>
              </a:ext>
            </a:extLst>
          </p:cNvPr>
          <p:cNvPicPr>
            <a:picLocks noChangeAspect="1"/>
          </p:cNvPicPr>
          <p:nvPr userDrawn="1"/>
        </p:nvPicPr>
        <p:blipFill rotWithShape="1">
          <a:blip r:embed="rId10"/>
          <a:srcRect l="36944" r="2272" b="69429"/>
          <a:stretch/>
        </p:blipFill>
        <p:spPr>
          <a:xfrm>
            <a:off x="3235610" y="4081099"/>
            <a:ext cx="593368" cy="192211"/>
          </a:xfrm>
          <a:prstGeom prst="rect">
            <a:avLst/>
          </a:prstGeom>
        </p:spPr>
      </p:pic>
      <p:pic>
        <p:nvPicPr>
          <p:cNvPr id="42" name="4 Reset">
            <a:extLst>
              <a:ext uri="{FF2B5EF4-FFF2-40B4-BE49-F238E27FC236}">
                <a16:creationId xmlns:a16="http://schemas.microsoft.com/office/drawing/2014/main" id="{87C62FC6-4342-45D1-941A-C3F820045D1B}"/>
              </a:ext>
            </a:extLst>
          </p:cNvPr>
          <p:cNvPicPr>
            <a:picLocks noChangeAspect="1"/>
          </p:cNvPicPr>
          <p:nvPr userDrawn="1"/>
        </p:nvPicPr>
        <p:blipFill>
          <a:blip r:embed="rId11"/>
          <a:stretch>
            <a:fillRect/>
          </a:stretch>
        </p:blipFill>
        <p:spPr>
          <a:xfrm>
            <a:off x="3256543" y="5254398"/>
            <a:ext cx="492452" cy="200416"/>
          </a:xfrm>
          <a:prstGeom prst="rect">
            <a:avLst/>
          </a:prstGeom>
        </p:spPr>
      </p:pic>
    </p:spTree>
    <p:extLst>
      <p:ext uri="{BB962C8B-B14F-4D97-AF65-F5344CB8AC3E}">
        <p14:creationId xmlns:p14="http://schemas.microsoft.com/office/powerpoint/2010/main" val="391849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F96AF3-0312-FE43-8870-EA5014E5EC72}" type="datetime1">
              <a:rPr lang="nb-NO" smtClean="0"/>
              <a:t>25.04.2021</a:t>
            </a:fld>
            <a:endParaRPr lang="nb-NO" dirty="0"/>
          </a:p>
        </p:txBody>
      </p:sp>
      <p:sp>
        <p:nvSpPr>
          <p:cNvPr id="3" name="Footer Placeholder 2"/>
          <p:cNvSpPr>
            <a:spLocks noGrp="1"/>
          </p:cNvSpPr>
          <p:nvPr>
            <p:ph type="ftr" sz="quarter" idx="11"/>
          </p:nvPr>
        </p:nvSpPr>
        <p:spPr/>
        <p:txBody>
          <a:bodyPr/>
          <a:lstStyle/>
          <a:p>
            <a:endParaRPr lang="nb-NO" noProof="0"/>
          </a:p>
        </p:txBody>
      </p:sp>
      <p:sp>
        <p:nvSpPr>
          <p:cNvPr id="4" name="Slide Number Placeholder 3"/>
          <p:cNvSpPr>
            <a:spLocks noGrp="1"/>
          </p:cNvSpPr>
          <p:nvPr>
            <p:ph type="sldNum" sz="quarter" idx="12"/>
          </p:nvPr>
        </p:nvSpPr>
        <p:spPr/>
        <p:txBody>
          <a:bodyPr/>
          <a:lstStyle/>
          <a:p>
            <a:fld id="{2066355A-084C-D24E-9AD2-7E4FC41EA627}" type="slidenum">
              <a:rPr lang="nb-NO" noProof="0" smtClean="0"/>
              <a:pPr/>
              <a:t>‹#›</a:t>
            </a:fld>
            <a:endParaRPr lang="nb-NO" noProof="0"/>
          </a:p>
        </p:txBody>
      </p:sp>
      <p:sp>
        <p:nvSpPr>
          <p:cNvPr id="5" name="TextBox 4"/>
          <p:cNvSpPr txBox="1"/>
          <p:nvPr/>
        </p:nvSpPr>
        <p:spPr>
          <a:xfrm>
            <a:off x="-1495777" y="2426018"/>
            <a:ext cx="1436509" cy="1570238"/>
          </a:xfrm>
          <a:prstGeom prst="rect">
            <a:avLst/>
          </a:prstGeom>
          <a:noFill/>
        </p:spPr>
        <p:txBody>
          <a:bodyPr wrap="square" rtlCol="0">
            <a:spAutoFit/>
          </a:bodyPr>
          <a:lstStyle/>
          <a:p>
            <a:r>
              <a:rPr lang="nb-NO" sz="1067" b="1" noProof="1"/>
              <a:t>Blank</a:t>
            </a:r>
          </a:p>
          <a:p>
            <a:pPr marL="0" marR="0" indent="0" algn="l" defTabSz="609585" rtl="0" eaLnBrk="1" fontAlgn="auto" latinLnBrk="0" hangingPunct="1">
              <a:lnSpc>
                <a:spcPct val="100000"/>
              </a:lnSpc>
              <a:spcBef>
                <a:spcPts val="0"/>
              </a:spcBef>
              <a:spcAft>
                <a:spcPts val="0"/>
              </a:spcAft>
              <a:buClrTx/>
              <a:buSzTx/>
              <a:buFontTx/>
              <a:buNone/>
              <a:tabLst/>
              <a:defRPr/>
            </a:pPr>
            <a:r>
              <a:rPr lang="nb-NO" sz="1067" baseline="0" noProof="1"/>
              <a:t>Brukes for eksempel til grafikk der det ikke er behov for overskrift.</a:t>
            </a:r>
          </a:p>
          <a:p>
            <a:pPr marL="0" marR="0" indent="0" algn="l" defTabSz="609585" rtl="0" eaLnBrk="1" fontAlgn="auto" latinLnBrk="0" hangingPunct="1">
              <a:lnSpc>
                <a:spcPct val="100000"/>
              </a:lnSpc>
              <a:spcBef>
                <a:spcPts val="0"/>
              </a:spcBef>
              <a:spcAft>
                <a:spcPts val="0"/>
              </a:spcAft>
              <a:buClrTx/>
              <a:buSzTx/>
              <a:buFontTx/>
              <a:buNone/>
              <a:tabLst/>
              <a:defRPr/>
            </a:pPr>
            <a:endParaRPr lang="nb-NO" sz="1067" baseline="0" noProof="1"/>
          </a:p>
          <a:p>
            <a:pPr marL="0" marR="0" indent="0" algn="l" defTabSz="609585" rtl="0" eaLnBrk="1" fontAlgn="auto" latinLnBrk="0" hangingPunct="1">
              <a:lnSpc>
                <a:spcPct val="100000"/>
              </a:lnSpc>
              <a:spcBef>
                <a:spcPts val="0"/>
              </a:spcBef>
              <a:spcAft>
                <a:spcPts val="0"/>
              </a:spcAft>
              <a:buClrTx/>
              <a:buSzTx/>
              <a:buFontTx/>
              <a:buNone/>
              <a:tabLst/>
              <a:defRPr/>
            </a:pPr>
            <a:r>
              <a:rPr lang="nb-NO" sz="1067" baseline="0" noProof="1"/>
              <a:t>For heldekkende bilde finnes en egen mal.</a:t>
            </a:r>
          </a:p>
        </p:txBody>
      </p:sp>
    </p:spTree>
    <p:extLst>
      <p:ext uri="{BB962C8B-B14F-4D97-AF65-F5344CB8AC3E}">
        <p14:creationId xmlns:p14="http://schemas.microsoft.com/office/powerpoint/2010/main" val="3124085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tellysbilde m/ bilde">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7F5A7F79-9F8D-1042-87B8-7C79EC07EE11}"/>
              </a:ext>
            </a:extLst>
          </p:cNvPr>
          <p:cNvSpPr>
            <a:spLocks noGrp="1"/>
          </p:cNvSpPr>
          <p:nvPr>
            <p:ph type="pic" sz="quarter" idx="11"/>
          </p:nvPr>
        </p:nvSpPr>
        <p:spPr>
          <a:xfrm>
            <a:off x="0" y="0"/>
            <a:ext cx="12192000" cy="6858000"/>
          </a:xfrm>
          <a:noFill/>
        </p:spPr>
        <p:txBody>
          <a:bodyPr/>
          <a:lstStyle>
            <a:lvl1pPr marL="14400" indent="0">
              <a:buFontTx/>
              <a:buNone/>
              <a:defRPr/>
            </a:lvl1pPr>
          </a:lstStyle>
          <a:p>
            <a:r>
              <a:rPr lang="nb-NO"/>
              <a:t>Klikk på ikonet for å legge til et bilde</a:t>
            </a:r>
            <a:endParaRPr lang="nb-NO" dirty="0"/>
          </a:p>
        </p:txBody>
      </p:sp>
      <p:sp>
        <p:nvSpPr>
          <p:cNvPr id="8" name="Tittel 9">
            <a:extLst>
              <a:ext uri="{FF2B5EF4-FFF2-40B4-BE49-F238E27FC236}">
                <a16:creationId xmlns:a16="http://schemas.microsoft.com/office/drawing/2014/main" id="{0AD4C110-51C4-4785-BC0E-7CEA460EDA2E}"/>
              </a:ext>
            </a:extLst>
          </p:cNvPr>
          <p:cNvSpPr>
            <a:spLocks noGrp="1"/>
          </p:cNvSpPr>
          <p:nvPr>
            <p:ph type="title" hasCustomPrompt="1"/>
          </p:nvPr>
        </p:nvSpPr>
        <p:spPr>
          <a:xfrm>
            <a:off x="704536" y="1846319"/>
            <a:ext cx="4916775" cy="4262270"/>
          </a:xfrm>
          <a:prstGeom prst="rect">
            <a:avLst/>
          </a:prstGeom>
          <a:solidFill>
            <a:srgbClr val="003D6A"/>
          </a:solidFill>
        </p:spPr>
        <p:txBody>
          <a:bodyPr wrap="square" lIns="223200" tIns="306000" rIns="223200" bIns="360000" anchor="t">
            <a:noAutofit/>
          </a:bodyPr>
          <a:lstStyle>
            <a:lvl1pPr algn="l">
              <a:defRPr sz="4000">
                <a:solidFill>
                  <a:schemeClr val="bg1"/>
                </a:solidFill>
              </a:defRPr>
            </a:lvl1pPr>
          </a:lstStyle>
          <a:p>
            <a:r>
              <a:rPr lang="nb-NO" sz="4000" b="1" noProof="0" dirty="0"/>
              <a:t>TITTEL</a:t>
            </a:r>
          </a:p>
        </p:txBody>
      </p:sp>
      <p:sp>
        <p:nvSpPr>
          <p:cNvPr id="9" name="Plassholder for tekst 11">
            <a:extLst>
              <a:ext uri="{FF2B5EF4-FFF2-40B4-BE49-F238E27FC236}">
                <a16:creationId xmlns:a16="http://schemas.microsoft.com/office/drawing/2014/main" id="{27F68675-1F55-4266-AAA1-EAF95A6B1891}"/>
              </a:ext>
            </a:extLst>
          </p:cNvPr>
          <p:cNvSpPr>
            <a:spLocks noGrp="1"/>
          </p:cNvSpPr>
          <p:nvPr>
            <p:ph type="body" sz="quarter" idx="10" hasCustomPrompt="1"/>
          </p:nvPr>
        </p:nvSpPr>
        <p:spPr>
          <a:xfrm>
            <a:off x="928764" y="4770972"/>
            <a:ext cx="4512665" cy="369332"/>
          </a:xfrm>
        </p:spPr>
        <p:txBody>
          <a:bodyPr wrap="square" lIns="0" tIns="0" rIns="0" bIns="0" anchor="b" anchorCtr="0">
            <a:spAutoFit/>
          </a:bodyPr>
          <a:lstStyle>
            <a:lvl1pPr marL="14400" indent="0" algn="l">
              <a:buNone/>
              <a:defRPr>
                <a:solidFill>
                  <a:schemeClr val="bg1"/>
                </a:solidFill>
              </a:defRPr>
            </a:lvl1pPr>
          </a:lstStyle>
          <a:p>
            <a:pPr lvl="0"/>
            <a:r>
              <a:rPr lang="nb-NO" dirty="0"/>
              <a:t>Undertittel</a:t>
            </a:r>
          </a:p>
        </p:txBody>
      </p:sp>
      <p:sp>
        <p:nvSpPr>
          <p:cNvPr id="11" name="Text Placeholder 4">
            <a:extLst>
              <a:ext uri="{FF2B5EF4-FFF2-40B4-BE49-F238E27FC236}">
                <a16:creationId xmlns:a16="http://schemas.microsoft.com/office/drawing/2014/main" id="{1EA93111-447F-47CF-B6F9-BFE131CAD2CF}"/>
              </a:ext>
            </a:extLst>
          </p:cNvPr>
          <p:cNvSpPr>
            <a:spLocks noGrp="1"/>
          </p:cNvSpPr>
          <p:nvPr>
            <p:ph type="body" sz="quarter" idx="12" hasCustomPrompt="1"/>
          </p:nvPr>
        </p:nvSpPr>
        <p:spPr>
          <a:xfrm>
            <a:off x="674557" y="330903"/>
            <a:ext cx="1733883" cy="77706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38546617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apittelskille m/ mønster">
    <p:bg>
      <p:bgPr>
        <a:solidFill>
          <a:schemeClr val="bg1">
            <a:lumMod val="95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7468EA3-948F-E741-B0CC-867D0B0A85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sp>
        <p:nvSpPr>
          <p:cNvPr id="12" name="Plassholder for tekst 11">
            <a:extLst>
              <a:ext uri="{FF2B5EF4-FFF2-40B4-BE49-F238E27FC236}">
                <a16:creationId xmlns:a16="http://schemas.microsoft.com/office/drawing/2014/main" id="{CA93D860-5824-4D3B-BC42-F56D59FF4B8E}"/>
              </a:ext>
            </a:extLst>
          </p:cNvPr>
          <p:cNvSpPr>
            <a:spLocks noGrp="1"/>
          </p:cNvSpPr>
          <p:nvPr>
            <p:ph type="body" sz="quarter" idx="10" hasCustomPrompt="1"/>
          </p:nvPr>
        </p:nvSpPr>
        <p:spPr>
          <a:xfrm>
            <a:off x="928764" y="3244333"/>
            <a:ext cx="10059911" cy="369332"/>
          </a:xfrm>
        </p:spPr>
        <p:txBody>
          <a:bodyPr wrap="square" lIns="0" tIns="0" bIns="0" anchor="t">
            <a:spAutoFit/>
          </a:bodyPr>
          <a:lstStyle>
            <a:lvl1pPr marL="14400" indent="0" algn="l">
              <a:buNone/>
              <a:defRPr>
                <a:solidFill>
                  <a:schemeClr val="bg1"/>
                </a:solidFill>
              </a:defRPr>
            </a:lvl1pPr>
          </a:lstStyle>
          <a:p>
            <a:pPr lvl="0"/>
            <a:r>
              <a:rPr lang="nb-NO" dirty="0"/>
              <a:t>Undertittel</a:t>
            </a:r>
          </a:p>
        </p:txBody>
      </p:sp>
      <p:cxnSp>
        <p:nvCxnSpPr>
          <p:cNvPr id="8" name="Rett linje 7">
            <a:extLst>
              <a:ext uri="{FF2B5EF4-FFF2-40B4-BE49-F238E27FC236}">
                <a16:creationId xmlns:a16="http://schemas.microsoft.com/office/drawing/2014/main" id="{316CEF83-AE66-6F41-81FD-5C1517E23A81}"/>
              </a:ext>
            </a:extLst>
          </p:cNvPr>
          <p:cNvCxnSpPr>
            <a:cxnSpLocks/>
          </p:cNvCxnSpPr>
          <p:nvPr userDrawn="1"/>
        </p:nvCxnSpPr>
        <p:spPr>
          <a:xfrm>
            <a:off x="928764" y="2942705"/>
            <a:ext cx="733781" cy="0"/>
          </a:xfrm>
          <a:prstGeom prst="line">
            <a:avLst/>
          </a:prstGeom>
          <a:ln w="50800" cmpd="sng">
            <a:solidFill>
              <a:srgbClr val="64C4AE"/>
            </a:solidFill>
          </a:ln>
        </p:spPr>
        <p:style>
          <a:lnRef idx="1">
            <a:schemeClr val="accent1"/>
          </a:lnRef>
          <a:fillRef idx="0">
            <a:schemeClr val="accent1"/>
          </a:fillRef>
          <a:effectRef idx="0">
            <a:schemeClr val="accent1"/>
          </a:effectRef>
          <a:fontRef idx="minor">
            <a:schemeClr val="tx1"/>
          </a:fontRef>
        </p:style>
      </p:cxnSp>
      <p:sp>
        <p:nvSpPr>
          <p:cNvPr id="18" name="Plassholder for tittel 1">
            <a:extLst>
              <a:ext uri="{FF2B5EF4-FFF2-40B4-BE49-F238E27FC236}">
                <a16:creationId xmlns:a16="http://schemas.microsoft.com/office/drawing/2014/main" id="{538AE1F3-E73F-8744-BE1E-E12850517AA2}"/>
              </a:ext>
            </a:extLst>
          </p:cNvPr>
          <p:cNvSpPr>
            <a:spLocks noGrp="1"/>
          </p:cNvSpPr>
          <p:nvPr>
            <p:ph type="title" hasCustomPrompt="1"/>
          </p:nvPr>
        </p:nvSpPr>
        <p:spPr>
          <a:xfrm>
            <a:off x="938969" y="2071029"/>
            <a:ext cx="10059911" cy="661720"/>
          </a:xfrm>
          <a:prstGeom prst="rect">
            <a:avLst/>
          </a:prstGeom>
        </p:spPr>
        <p:txBody>
          <a:bodyPr vert="horz" wrap="square" lIns="0" tIns="45720" rIns="91440" bIns="0" rtlCol="0" anchor="b" anchorCtr="0">
            <a:spAutoFit/>
          </a:bodyPr>
          <a:lstStyle>
            <a:lvl1pPr>
              <a:defRPr sz="4000">
                <a:solidFill>
                  <a:schemeClr val="bg1"/>
                </a:solidFill>
              </a:defRPr>
            </a:lvl1pPr>
          </a:lstStyle>
          <a:p>
            <a:r>
              <a:rPr lang="nb-NO" dirty="0"/>
              <a:t>Tittel</a:t>
            </a:r>
          </a:p>
        </p:txBody>
      </p:sp>
    </p:spTree>
    <p:extLst>
      <p:ext uri="{BB962C8B-B14F-4D97-AF65-F5344CB8AC3E}">
        <p14:creationId xmlns:p14="http://schemas.microsoft.com/office/powerpoint/2010/main" val="40492687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6_Kapittelskille m/ mønster">
    <p:bg>
      <p:bgPr>
        <a:solidFill>
          <a:schemeClr val="bg1">
            <a:lumMod val="95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7468EA3-948F-E741-B0CC-867D0B0A85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8" cy="6857998"/>
          </a:xfrm>
          <a:prstGeom prst="rect">
            <a:avLst/>
          </a:prstGeom>
        </p:spPr>
      </p:pic>
      <p:sp>
        <p:nvSpPr>
          <p:cNvPr id="12" name="Plassholder for tekst 11">
            <a:extLst>
              <a:ext uri="{FF2B5EF4-FFF2-40B4-BE49-F238E27FC236}">
                <a16:creationId xmlns:a16="http://schemas.microsoft.com/office/drawing/2014/main" id="{CA93D860-5824-4D3B-BC42-F56D59FF4B8E}"/>
              </a:ext>
            </a:extLst>
          </p:cNvPr>
          <p:cNvSpPr>
            <a:spLocks noGrp="1"/>
          </p:cNvSpPr>
          <p:nvPr>
            <p:ph type="body" sz="quarter" idx="10" hasCustomPrompt="1"/>
          </p:nvPr>
        </p:nvSpPr>
        <p:spPr>
          <a:xfrm>
            <a:off x="928764" y="3244333"/>
            <a:ext cx="10059911" cy="369332"/>
          </a:xfrm>
        </p:spPr>
        <p:txBody>
          <a:bodyPr wrap="square" lIns="0" tIns="0" bIns="0" anchor="t">
            <a:spAutoFit/>
          </a:bodyPr>
          <a:lstStyle>
            <a:lvl1pPr marL="14400" indent="0" algn="l">
              <a:buNone/>
              <a:defRPr>
                <a:solidFill>
                  <a:schemeClr val="bg1"/>
                </a:solidFill>
              </a:defRPr>
            </a:lvl1pPr>
          </a:lstStyle>
          <a:p>
            <a:pPr lvl="0"/>
            <a:r>
              <a:rPr lang="nb-NO" dirty="0"/>
              <a:t>Undertittel</a:t>
            </a:r>
          </a:p>
        </p:txBody>
      </p:sp>
      <p:cxnSp>
        <p:nvCxnSpPr>
          <p:cNvPr id="8" name="Rett linje 7">
            <a:extLst>
              <a:ext uri="{FF2B5EF4-FFF2-40B4-BE49-F238E27FC236}">
                <a16:creationId xmlns:a16="http://schemas.microsoft.com/office/drawing/2014/main" id="{316CEF83-AE66-6F41-81FD-5C1517E23A81}"/>
              </a:ext>
            </a:extLst>
          </p:cNvPr>
          <p:cNvCxnSpPr>
            <a:cxnSpLocks/>
          </p:cNvCxnSpPr>
          <p:nvPr userDrawn="1"/>
        </p:nvCxnSpPr>
        <p:spPr>
          <a:xfrm>
            <a:off x="928764" y="2942705"/>
            <a:ext cx="733781" cy="0"/>
          </a:xfrm>
          <a:prstGeom prst="line">
            <a:avLst/>
          </a:prstGeom>
          <a:ln w="50800" cmpd="sng">
            <a:solidFill>
              <a:srgbClr val="64C4AE"/>
            </a:solidFill>
          </a:ln>
        </p:spPr>
        <p:style>
          <a:lnRef idx="1">
            <a:schemeClr val="accent1"/>
          </a:lnRef>
          <a:fillRef idx="0">
            <a:schemeClr val="accent1"/>
          </a:fillRef>
          <a:effectRef idx="0">
            <a:schemeClr val="accent1"/>
          </a:effectRef>
          <a:fontRef idx="minor">
            <a:schemeClr val="tx1"/>
          </a:fontRef>
        </p:style>
      </p:cxnSp>
      <p:sp>
        <p:nvSpPr>
          <p:cNvPr id="18" name="Plassholder for tittel 1">
            <a:extLst>
              <a:ext uri="{FF2B5EF4-FFF2-40B4-BE49-F238E27FC236}">
                <a16:creationId xmlns:a16="http://schemas.microsoft.com/office/drawing/2014/main" id="{538AE1F3-E73F-8744-BE1E-E12850517AA2}"/>
              </a:ext>
            </a:extLst>
          </p:cNvPr>
          <p:cNvSpPr>
            <a:spLocks noGrp="1"/>
          </p:cNvSpPr>
          <p:nvPr>
            <p:ph type="title" hasCustomPrompt="1"/>
          </p:nvPr>
        </p:nvSpPr>
        <p:spPr>
          <a:xfrm>
            <a:off x="938969" y="2071029"/>
            <a:ext cx="10059911" cy="661720"/>
          </a:xfrm>
          <a:prstGeom prst="rect">
            <a:avLst/>
          </a:prstGeom>
        </p:spPr>
        <p:txBody>
          <a:bodyPr vert="horz" wrap="square" lIns="0" tIns="45720" rIns="91440" bIns="0" rtlCol="0" anchor="b" anchorCtr="0">
            <a:spAutoFit/>
          </a:bodyPr>
          <a:lstStyle>
            <a:lvl1pPr>
              <a:defRPr sz="4000">
                <a:solidFill>
                  <a:schemeClr val="bg1"/>
                </a:solidFill>
              </a:defRPr>
            </a:lvl1pPr>
          </a:lstStyle>
          <a:p>
            <a:r>
              <a:rPr lang="nb-NO" dirty="0"/>
              <a:t>Tittel</a:t>
            </a:r>
          </a:p>
        </p:txBody>
      </p:sp>
    </p:spTree>
    <p:extLst>
      <p:ext uri="{BB962C8B-B14F-4D97-AF65-F5344CB8AC3E}">
        <p14:creationId xmlns:p14="http://schemas.microsoft.com/office/powerpoint/2010/main" val="17458328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5_Kapittelskille m/ mønster">
    <p:bg>
      <p:bgPr>
        <a:solidFill>
          <a:schemeClr val="bg1">
            <a:lumMod val="95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7468EA3-948F-E741-B0CC-867D0B0A85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8" cy="6857999"/>
          </a:xfrm>
          <a:prstGeom prst="rect">
            <a:avLst/>
          </a:prstGeom>
        </p:spPr>
      </p:pic>
      <p:sp>
        <p:nvSpPr>
          <p:cNvPr id="12" name="Plassholder for tekst 11">
            <a:extLst>
              <a:ext uri="{FF2B5EF4-FFF2-40B4-BE49-F238E27FC236}">
                <a16:creationId xmlns:a16="http://schemas.microsoft.com/office/drawing/2014/main" id="{CA93D860-5824-4D3B-BC42-F56D59FF4B8E}"/>
              </a:ext>
            </a:extLst>
          </p:cNvPr>
          <p:cNvSpPr>
            <a:spLocks noGrp="1"/>
          </p:cNvSpPr>
          <p:nvPr>
            <p:ph type="body" sz="quarter" idx="10" hasCustomPrompt="1"/>
          </p:nvPr>
        </p:nvSpPr>
        <p:spPr>
          <a:xfrm>
            <a:off x="928764" y="3244333"/>
            <a:ext cx="10059911" cy="369332"/>
          </a:xfrm>
        </p:spPr>
        <p:txBody>
          <a:bodyPr wrap="square" lIns="0" tIns="0" bIns="0" anchor="t">
            <a:spAutoFit/>
          </a:bodyPr>
          <a:lstStyle>
            <a:lvl1pPr marL="14400" indent="0" algn="l">
              <a:buNone/>
              <a:defRPr>
                <a:solidFill>
                  <a:srgbClr val="003D6A"/>
                </a:solidFill>
              </a:defRPr>
            </a:lvl1pPr>
          </a:lstStyle>
          <a:p>
            <a:pPr lvl="0"/>
            <a:r>
              <a:rPr lang="nb-NO" dirty="0"/>
              <a:t>Undertittel</a:t>
            </a:r>
          </a:p>
        </p:txBody>
      </p:sp>
      <p:cxnSp>
        <p:nvCxnSpPr>
          <p:cNvPr id="8" name="Rett linje 7">
            <a:extLst>
              <a:ext uri="{FF2B5EF4-FFF2-40B4-BE49-F238E27FC236}">
                <a16:creationId xmlns:a16="http://schemas.microsoft.com/office/drawing/2014/main" id="{316CEF83-AE66-6F41-81FD-5C1517E23A81}"/>
              </a:ext>
            </a:extLst>
          </p:cNvPr>
          <p:cNvCxnSpPr>
            <a:cxnSpLocks/>
          </p:cNvCxnSpPr>
          <p:nvPr userDrawn="1"/>
        </p:nvCxnSpPr>
        <p:spPr>
          <a:xfrm>
            <a:off x="928764" y="2942705"/>
            <a:ext cx="733781" cy="0"/>
          </a:xfrm>
          <a:prstGeom prst="line">
            <a:avLst/>
          </a:prstGeom>
          <a:ln w="50800" cmpd="sng">
            <a:solidFill>
              <a:srgbClr val="64C4AE"/>
            </a:solidFill>
          </a:ln>
        </p:spPr>
        <p:style>
          <a:lnRef idx="1">
            <a:schemeClr val="accent1"/>
          </a:lnRef>
          <a:fillRef idx="0">
            <a:schemeClr val="accent1"/>
          </a:fillRef>
          <a:effectRef idx="0">
            <a:schemeClr val="accent1"/>
          </a:effectRef>
          <a:fontRef idx="minor">
            <a:schemeClr val="tx1"/>
          </a:fontRef>
        </p:style>
      </p:cxnSp>
      <p:sp>
        <p:nvSpPr>
          <p:cNvPr id="18" name="Plassholder for tittel 1">
            <a:extLst>
              <a:ext uri="{FF2B5EF4-FFF2-40B4-BE49-F238E27FC236}">
                <a16:creationId xmlns:a16="http://schemas.microsoft.com/office/drawing/2014/main" id="{538AE1F3-E73F-8744-BE1E-E12850517AA2}"/>
              </a:ext>
            </a:extLst>
          </p:cNvPr>
          <p:cNvSpPr>
            <a:spLocks noGrp="1"/>
          </p:cNvSpPr>
          <p:nvPr>
            <p:ph type="title" hasCustomPrompt="1"/>
          </p:nvPr>
        </p:nvSpPr>
        <p:spPr>
          <a:xfrm>
            <a:off x="938969" y="2071029"/>
            <a:ext cx="10059911" cy="661720"/>
          </a:xfrm>
          <a:prstGeom prst="rect">
            <a:avLst/>
          </a:prstGeom>
        </p:spPr>
        <p:txBody>
          <a:bodyPr vert="horz" wrap="square" lIns="0" tIns="45720" rIns="91440" bIns="0" rtlCol="0" anchor="b" anchorCtr="0">
            <a:spAutoFit/>
          </a:bodyPr>
          <a:lstStyle>
            <a:lvl1pPr>
              <a:defRPr sz="4000">
                <a:solidFill>
                  <a:srgbClr val="003D6A"/>
                </a:solidFill>
              </a:defRPr>
            </a:lvl1pPr>
          </a:lstStyle>
          <a:p>
            <a:r>
              <a:rPr lang="nb-NO" dirty="0"/>
              <a:t>Tittel</a:t>
            </a:r>
          </a:p>
        </p:txBody>
      </p:sp>
    </p:spTree>
    <p:extLst>
      <p:ext uri="{BB962C8B-B14F-4D97-AF65-F5344CB8AC3E}">
        <p14:creationId xmlns:p14="http://schemas.microsoft.com/office/powerpoint/2010/main" val="1123473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4_Kapittelskille m/ mønster">
    <p:bg>
      <p:bgPr>
        <a:solidFill>
          <a:srgbClr val="003D6A"/>
        </a:solidFill>
        <a:effectLst/>
      </p:bgPr>
    </p:bg>
    <p:spTree>
      <p:nvGrpSpPr>
        <p:cNvPr id="1" name=""/>
        <p:cNvGrpSpPr/>
        <p:nvPr/>
      </p:nvGrpSpPr>
      <p:grpSpPr>
        <a:xfrm>
          <a:off x="0" y="0"/>
          <a:ext cx="0" cy="0"/>
          <a:chOff x="0" y="0"/>
          <a:chExt cx="0" cy="0"/>
        </a:xfrm>
      </p:grpSpPr>
      <p:sp>
        <p:nvSpPr>
          <p:cNvPr id="12" name="Plassholder for tekst 11">
            <a:extLst>
              <a:ext uri="{FF2B5EF4-FFF2-40B4-BE49-F238E27FC236}">
                <a16:creationId xmlns:a16="http://schemas.microsoft.com/office/drawing/2014/main" id="{CA93D860-5824-4D3B-BC42-F56D59FF4B8E}"/>
              </a:ext>
            </a:extLst>
          </p:cNvPr>
          <p:cNvSpPr>
            <a:spLocks noGrp="1"/>
          </p:cNvSpPr>
          <p:nvPr>
            <p:ph type="body" sz="quarter" idx="10" hasCustomPrompt="1"/>
          </p:nvPr>
        </p:nvSpPr>
        <p:spPr>
          <a:xfrm>
            <a:off x="2604977" y="3244333"/>
            <a:ext cx="6453964" cy="369332"/>
          </a:xfrm>
        </p:spPr>
        <p:txBody>
          <a:bodyPr wrap="square" lIns="0" tIns="0" bIns="0" anchor="t">
            <a:spAutoFit/>
          </a:bodyPr>
          <a:lstStyle>
            <a:lvl1pPr marL="14400" indent="0" algn="l">
              <a:buNone/>
              <a:defRPr>
                <a:solidFill>
                  <a:schemeClr val="bg1"/>
                </a:solidFill>
              </a:defRPr>
            </a:lvl1pPr>
          </a:lstStyle>
          <a:p>
            <a:pPr lvl="0"/>
            <a:r>
              <a:rPr lang="nb-NO" dirty="0"/>
              <a:t>Undertittel</a:t>
            </a:r>
          </a:p>
        </p:txBody>
      </p:sp>
      <p:cxnSp>
        <p:nvCxnSpPr>
          <p:cNvPr id="8" name="Rett linje 7">
            <a:extLst>
              <a:ext uri="{FF2B5EF4-FFF2-40B4-BE49-F238E27FC236}">
                <a16:creationId xmlns:a16="http://schemas.microsoft.com/office/drawing/2014/main" id="{316CEF83-AE66-6F41-81FD-5C1517E23A81}"/>
              </a:ext>
            </a:extLst>
          </p:cNvPr>
          <p:cNvCxnSpPr>
            <a:cxnSpLocks/>
          </p:cNvCxnSpPr>
          <p:nvPr userDrawn="1"/>
        </p:nvCxnSpPr>
        <p:spPr>
          <a:xfrm>
            <a:off x="2604977" y="2942705"/>
            <a:ext cx="1015407" cy="0"/>
          </a:xfrm>
          <a:prstGeom prst="line">
            <a:avLst/>
          </a:prstGeom>
          <a:ln w="50800" cmpd="sng">
            <a:solidFill>
              <a:srgbClr val="64C4AE"/>
            </a:solidFill>
          </a:ln>
        </p:spPr>
        <p:style>
          <a:lnRef idx="1">
            <a:schemeClr val="accent1"/>
          </a:lnRef>
          <a:fillRef idx="0">
            <a:schemeClr val="accent1"/>
          </a:fillRef>
          <a:effectRef idx="0">
            <a:schemeClr val="accent1"/>
          </a:effectRef>
          <a:fontRef idx="minor">
            <a:schemeClr val="tx1"/>
          </a:fontRef>
        </p:style>
      </p:cxnSp>
      <p:sp>
        <p:nvSpPr>
          <p:cNvPr id="18" name="Plassholder for tittel 1">
            <a:extLst>
              <a:ext uri="{FF2B5EF4-FFF2-40B4-BE49-F238E27FC236}">
                <a16:creationId xmlns:a16="http://schemas.microsoft.com/office/drawing/2014/main" id="{538AE1F3-E73F-8744-BE1E-E12850517AA2}"/>
              </a:ext>
            </a:extLst>
          </p:cNvPr>
          <p:cNvSpPr>
            <a:spLocks noGrp="1"/>
          </p:cNvSpPr>
          <p:nvPr>
            <p:ph type="title" hasCustomPrompt="1"/>
          </p:nvPr>
        </p:nvSpPr>
        <p:spPr>
          <a:xfrm>
            <a:off x="2604977" y="2071029"/>
            <a:ext cx="6453963" cy="661720"/>
          </a:xfrm>
          <a:prstGeom prst="rect">
            <a:avLst/>
          </a:prstGeom>
        </p:spPr>
        <p:txBody>
          <a:bodyPr vert="horz" wrap="square" lIns="0" tIns="45720" rIns="91440" bIns="0" rtlCol="0" anchor="b" anchorCtr="0">
            <a:spAutoFit/>
          </a:bodyPr>
          <a:lstStyle>
            <a:lvl1pPr>
              <a:defRPr sz="4000">
                <a:solidFill>
                  <a:schemeClr val="bg1"/>
                </a:solidFill>
              </a:defRPr>
            </a:lvl1pPr>
          </a:lstStyle>
          <a:p>
            <a:r>
              <a:rPr lang="nb-NO" dirty="0"/>
              <a:t>Kapittel-tittel</a:t>
            </a:r>
          </a:p>
        </p:txBody>
      </p:sp>
      <p:pic>
        <p:nvPicPr>
          <p:cNvPr id="7" name="Bilde 6">
            <a:extLst>
              <a:ext uri="{FF2B5EF4-FFF2-40B4-BE49-F238E27FC236}">
                <a16:creationId xmlns:a16="http://schemas.microsoft.com/office/drawing/2014/main" id="{753D04DD-E1C8-1E4C-B298-0C007E88BF3D}"/>
              </a:ext>
            </a:extLst>
          </p:cNvPr>
          <p:cNvPicPr>
            <a:picLocks noChangeAspect="1"/>
          </p:cNvPicPr>
          <p:nvPr userDrawn="1"/>
        </p:nvPicPr>
        <p:blipFill>
          <a:blip r:embed="rId2"/>
          <a:stretch>
            <a:fillRect/>
          </a:stretch>
        </p:blipFill>
        <p:spPr>
          <a:xfrm>
            <a:off x="928763" y="1105785"/>
            <a:ext cx="1015407" cy="1527603"/>
          </a:xfrm>
          <a:prstGeom prst="rect">
            <a:avLst/>
          </a:prstGeom>
        </p:spPr>
      </p:pic>
    </p:spTree>
    <p:extLst>
      <p:ext uri="{BB962C8B-B14F-4D97-AF65-F5344CB8AC3E}">
        <p14:creationId xmlns:p14="http://schemas.microsoft.com/office/powerpoint/2010/main" val="367181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3D2C38-D1EB-47A1-A3B8-653FED3C2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C8E1A5B-C14C-4484-B258-D8B47CBFC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FFBD386-04FA-4BAA-8EBE-098116E54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B4BCBD1-6228-4D61-AB50-C44816648FFB}"/>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6" name="Plassholder for bunntekst 5">
            <a:extLst>
              <a:ext uri="{FF2B5EF4-FFF2-40B4-BE49-F238E27FC236}">
                <a16:creationId xmlns:a16="http://schemas.microsoft.com/office/drawing/2014/main" id="{5DF8C2C8-A31B-469B-991F-D5E5161AA5B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CE6F9A0-A359-4007-B53C-E7D1ABBC667A}"/>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40405040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Kapittelskille m/ mønster">
    <p:bg>
      <p:bgPr>
        <a:solidFill>
          <a:srgbClr val="003D6A"/>
        </a:solidFill>
        <a:effectLst/>
      </p:bgPr>
    </p:bg>
    <p:spTree>
      <p:nvGrpSpPr>
        <p:cNvPr id="1" name=""/>
        <p:cNvGrpSpPr/>
        <p:nvPr/>
      </p:nvGrpSpPr>
      <p:grpSpPr>
        <a:xfrm>
          <a:off x="0" y="0"/>
          <a:ext cx="0" cy="0"/>
          <a:chOff x="0" y="0"/>
          <a:chExt cx="0" cy="0"/>
        </a:xfrm>
      </p:grpSpPr>
      <p:sp>
        <p:nvSpPr>
          <p:cNvPr id="12" name="Plassholder for tekst 11">
            <a:extLst>
              <a:ext uri="{FF2B5EF4-FFF2-40B4-BE49-F238E27FC236}">
                <a16:creationId xmlns:a16="http://schemas.microsoft.com/office/drawing/2014/main" id="{CA93D860-5824-4D3B-BC42-F56D59FF4B8E}"/>
              </a:ext>
            </a:extLst>
          </p:cNvPr>
          <p:cNvSpPr>
            <a:spLocks noGrp="1"/>
          </p:cNvSpPr>
          <p:nvPr>
            <p:ph type="body" sz="quarter" idx="10" hasCustomPrompt="1"/>
          </p:nvPr>
        </p:nvSpPr>
        <p:spPr>
          <a:xfrm>
            <a:off x="2604977" y="3244333"/>
            <a:ext cx="6453964" cy="369332"/>
          </a:xfrm>
        </p:spPr>
        <p:txBody>
          <a:bodyPr wrap="square" lIns="0" tIns="0" bIns="0" anchor="t">
            <a:spAutoFit/>
          </a:bodyPr>
          <a:lstStyle>
            <a:lvl1pPr marL="14400" indent="0" algn="l">
              <a:buNone/>
              <a:defRPr>
                <a:solidFill>
                  <a:schemeClr val="bg1"/>
                </a:solidFill>
              </a:defRPr>
            </a:lvl1pPr>
          </a:lstStyle>
          <a:p>
            <a:pPr lvl="0"/>
            <a:r>
              <a:rPr lang="nb-NO" dirty="0"/>
              <a:t>Undertittel</a:t>
            </a:r>
          </a:p>
        </p:txBody>
      </p:sp>
      <p:cxnSp>
        <p:nvCxnSpPr>
          <p:cNvPr id="8" name="Rett linje 7">
            <a:extLst>
              <a:ext uri="{FF2B5EF4-FFF2-40B4-BE49-F238E27FC236}">
                <a16:creationId xmlns:a16="http://schemas.microsoft.com/office/drawing/2014/main" id="{316CEF83-AE66-6F41-81FD-5C1517E23A81}"/>
              </a:ext>
            </a:extLst>
          </p:cNvPr>
          <p:cNvCxnSpPr>
            <a:cxnSpLocks/>
          </p:cNvCxnSpPr>
          <p:nvPr userDrawn="1"/>
        </p:nvCxnSpPr>
        <p:spPr>
          <a:xfrm>
            <a:off x="2604977" y="2942705"/>
            <a:ext cx="1015407" cy="0"/>
          </a:xfrm>
          <a:prstGeom prst="line">
            <a:avLst/>
          </a:prstGeom>
          <a:ln w="50800" cmpd="sng">
            <a:solidFill>
              <a:srgbClr val="64C4AE"/>
            </a:solidFill>
          </a:ln>
        </p:spPr>
        <p:style>
          <a:lnRef idx="1">
            <a:schemeClr val="accent1"/>
          </a:lnRef>
          <a:fillRef idx="0">
            <a:schemeClr val="accent1"/>
          </a:fillRef>
          <a:effectRef idx="0">
            <a:schemeClr val="accent1"/>
          </a:effectRef>
          <a:fontRef idx="minor">
            <a:schemeClr val="tx1"/>
          </a:fontRef>
        </p:style>
      </p:cxnSp>
      <p:sp>
        <p:nvSpPr>
          <p:cNvPr id="18" name="Plassholder for tittel 1">
            <a:extLst>
              <a:ext uri="{FF2B5EF4-FFF2-40B4-BE49-F238E27FC236}">
                <a16:creationId xmlns:a16="http://schemas.microsoft.com/office/drawing/2014/main" id="{538AE1F3-E73F-8744-BE1E-E12850517AA2}"/>
              </a:ext>
            </a:extLst>
          </p:cNvPr>
          <p:cNvSpPr>
            <a:spLocks noGrp="1"/>
          </p:cNvSpPr>
          <p:nvPr>
            <p:ph type="title" hasCustomPrompt="1"/>
          </p:nvPr>
        </p:nvSpPr>
        <p:spPr>
          <a:xfrm>
            <a:off x="2604977" y="2071029"/>
            <a:ext cx="6453963" cy="661720"/>
          </a:xfrm>
          <a:prstGeom prst="rect">
            <a:avLst/>
          </a:prstGeom>
        </p:spPr>
        <p:txBody>
          <a:bodyPr vert="horz" wrap="square" lIns="0" tIns="45720" rIns="91440" bIns="0" rtlCol="0" anchor="b" anchorCtr="0">
            <a:spAutoFit/>
          </a:bodyPr>
          <a:lstStyle>
            <a:lvl1pPr>
              <a:defRPr sz="4000">
                <a:solidFill>
                  <a:schemeClr val="bg1"/>
                </a:solidFill>
              </a:defRPr>
            </a:lvl1pPr>
          </a:lstStyle>
          <a:p>
            <a:r>
              <a:rPr lang="nb-NO" dirty="0"/>
              <a:t>Kapittel-tittel</a:t>
            </a:r>
          </a:p>
        </p:txBody>
      </p:sp>
      <p:pic>
        <p:nvPicPr>
          <p:cNvPr id="3" name="Bilde 2">
            <a:extLst>
              <a:ext uri="{FF2B5EF4-FFF2-40B4-BE49-F238E27FC236}">
                <a16:creationId xmlns:a16="http://schemas.microsoft.com/office/drawing/2014/main" id="{67F3E93A-E8B6-5143-B5CC-06C24D8458C2}"/>
              </a:ext>
            </a:extLst>
          </p:cNvPr>
          <p:cNvPicPr>
            <a:picLocks noChangeAspect="1"/>
          </p:cNvPicPr>
          <p:nvPr userDrawn="1"/>
        </p:nvPicPr>
        <p:blipFill>
          <a:blip r:embed="rId2">
            <a:alphaModFix/>
          </a:blip>
          <a:stretch>
            <a:fillRect/>
          </a:stretch>
        </p:blipFill>
        <p:spPr>
          <a:xfrm>
            <a:off x="928764" y="1105785"/>
            <a:ext cx="1015407" cy="1527603"/>
          </a:xfrm>
          <a:prstGeom prst="rect">
            <a:avLst/>
          </a:prstGeom>
        </p:spPr>
      </p:pic>
    </p:spTree>
    <p:extLst>
      <p:ext uri="{BB962C8B-B14F-4D97-AF65-F5344CB8AC3E}">
        <p14:creationId xmlns:p14="http://schemas.microsoft.com/office/powerpoint/2010/main" val="3291124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Kapittelskille m/ bild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696AD0D-C662-4806-B561-98352F94BCC7}"/>
              </a:ext>
            </a:extLst>
          </p:cNvPr>
          <p:cNvSpPr>
            <a:spLocks noGrp="1"/>
          </p:cNvSpPr>
          <p:nvPr>
            <p:ph type="pic" sz="quarter" idx="11"/>
          </p:nvPr>
        </p:nvSpPr>
        <p:spPr>
          <a:xfrm>
            <a:off x="0" y="0"/>
            <a:ext cx="12192000" cy="6858000"/>
          </a:xfrm>
          <a:custGeom>
            <a:avLst/>
            <a:gdLst>
              <a:gd name="connsiteX0" fmla="*/ 923291 w 12192000"/>
              <a:gd name="connsiteY0" fmla="*/ 2943597 h 6858000"/>
              <a:gd name="connsiteX1" fmla="*/ 923291 w 12192000"/>
              <a:gd name="connsiteY1" fmla="*/ 2972401 h 6858000"/>
              <a:gd name="connsiteX2" fmla="*/ 1657783 w 12192000"/>
              <a:gd name="connsiteY2" fmla="*/ 2972401 h 6858000"/>
              <a:gd name="connsiteX3" fmla="*/ 1657783 w 12192000"/>
              <a:gd name="connsiteY3" fmla="*/ 2943597 h 6858000"/>
              <a:gd name="connsiteX4" fmla="*/ 924002 w 12192000"/>
              <a:gd name="connsiteY4" fmla="*/ 2923492 h 6858000"/>
              <a:gd name="connsiteX5" fmla="*/ 924002 w 12192000"/>
              <a:gd name="connsiteY5" fmla="*/ 2930692 h 6858000"/>
              <a:gd name="connsiteX6" fmla="*/ 1658494 w 12192000"/>
              <a:gd name="connsiteY6" fmla="*/ 2930692 h 6858000"/>
              <a:gd name="connsiteX7" fmla="*/ 1658494 w 12192000"/>
              <a:gd name="connsiteY7" fmla="*/ 2923492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 name="connsiteX0" fmla="*/ 923291 w 12192000"/>
              <a:gd name="connsiteY0" fmla="*/ 2943597 h 6858000"/>
              <a:gd name="connsiteX1" fmla="*/ 923291 w 12192000"/>
              <a:gd name="connsiteY1" fmla="*/ 2972401 h 6858000"/>
              <a:gd name="connsiteX2" fmla="*/ 1657783 w 12192000"/>
              <a:gd name="connsiteY2" fmla="*/ 2972401 h 6858000"/>
              <a:gd name="connsiteX3" fmla="*/ 1657783 w 12192000"/>
              <a:gd name="connsiteY3" fmla="*/ 2943597 h 6858000"/>
              <a:gd name="connsiteX4" fmla="*/ 923291 w 12192000"/>
              <a:gd name="connsiteY4" fmla="*/ 2943597 h 6858000"/>
              <a:gd name="connsiteX5" fmla="*/ 1658494 w 12192000"/>
              <a:gd name="connsiteY5" fmla="*/ 2923492 h 6858000"/>
              <a:gd name="connsiteX6" fmla="*/ 924002 w 12192000"/>
              <a:gd name="connsiteY6" fmla="*/ 2930692 h 6858000"/>
              <a:gd name="connsiteX7" fmla="*/ 1658494 w 12192000"/>
              <a:gd name="connsiteY7" fmla="*/ 2930692 h 6858000"/>
              <a:gd name="connsiteX8" fmla="*/ 1658494 w 12192000"/>
              <a:gd name="connsiteY8" fmla="*/ 2923492 h 6858000"/>
              <a:gd name="connsiteX9" fmla="*/ 0 w 12192000"/>
              <a:gd name="connsiteY9" fmla="*/ 0 h 6858000"/>
              <a:gd name="connsiteX10" fmla="*/ 12192000 w 12192000"/>
              <a:gd name="connsiteY10" fmla="*/ 0 h 6858000"/>
              <a:gd name="connsiteX11" fmla="*/ 12192000 w 12192000"/>
              <a:gd name="connsiteY11" fmla="*/ 6858000 h 6858000"/>
              <a:gd name="connsiteX12" fmla="*/ 0 w 12192000"/>
              <a:gd name="connsiteY12" fmla="*/ 6858000 h 6858000"/>
              <a:gd name="connsiteX13" fmla="*/ 0 w 12192000"/>
              <a:gd name="connsiteY13" fmla="*/ 0 h 6858000"/>
              <a:gd name="connsiteX0" fmla="*/ 923291 w 12192000"/>
              <a:gd name="connsiteY0" fmla="*/ 2943597 h 6858000"/>
              <a:gd name="connsiteX1" fmla="*/ 923291 w 12192000"/>
              <a:gd name="connsiteY1" fmla="*/ 2972401 h 6858000"/>
              <a:gd name="connsiteX2" fmla="*/ 1657783 w 12192000"/>
              <a:gd name="connsiteY2" fmla="*/ 2943597 h 6858000"/>
              <a:gd name="connsiteX3" fmla="*/ 923291 w 12192000"/>
              <a:gd name="connsiteY3" fmla="*/ 2943597 h 6858000"/>
              <a:gd name="connsiteX4" fmla="*/ 1658494 w 12192000"/>
              <a:gd name="connsiteY4" fmla="*/ 2923492 h 6858000"/>
              <a:gd name="connsiteX5" fmla="*/ 924002 w 12192000"/>
              <a:gd name="connsiteY5" fmla="*/ 2930692 h 6858000"/>
              <a:gd name="connsiteX6" fmla="*/ 1658494 w 12192000"/>
              <a:gd name="connsiteY6" fmla="*/ 2930692 h 6858000"/>
              <a:gd name="connsiteX7" fmla="*/ 1658494 w 12192000"/>
              <a:gd name="connsiteY7" fmla="*/ 2923492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 name="connsiteX12" fmla="*/ 0 w 12192000"/>
              <a:gd name="connsiteY12" fmla="*/ 0 h 6858000"/>
              <a:gd name="connsiteX0" fmla="*/ 923291 w 12192000"/>
              <a:gd name="connsiteY0" fmla="*/ 2943597 h 6858000"/>
              <a:gd name="connsiteX1" fmla="*/ 923291 w 12192000"/>
              <a:gd name="connsiteY1" fmla="*/ 2972401 h 6858000"/>
              <a:gd name="connsiteX2" fmla="*/ 923291 w 12192000"/>
              <a:gd name="connsiteY2" fmla="*/ 2943597 h 6858000"/>
              <a:gd name="connsiteX3" fmla="*/ 1658494 w 12192000"/>
              <a:gd name="connsiteY3" fmla="*/ 2923492 h 6858000"/>
              <a:gd name="connsiteX4" fmla="*/ 924002 w 12192000"/>
              <a:gd name="connsiteY4" fmla="*/ 2930692 h 6858000"/>
              <a:gd name="connsiteX5" fmla="*/ 1658494 w 12192000"/>
              <a:gd name="connsiteY5" fmla="*/ 2930692 h 6858000"/>
              <a:gd name="connsiteX6" fmla="*/ 1658494 w 12192000"/>
              <a:gd name="connsiteY6" fmla="*/ 2923492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 name="connsiteX11" fmla="*/ 0 w 12192000"/>
              <a:gd name="connsiteY11" fmla="*/ 0 h 6858000"/>
              <a:gd name="connsiteX0" fmla="*/ 1658494 w 12192000"/>
              <a:gd name="connsiteY0" fmla="*/ 2923492 h 6858000"/>
              <a:gd name="connsiteX1" fmla="*/ 924002 w 12192000"/>
              <a:gd name="connsiteY1" fmla="*/ 2930692 h 6858000"/>
              <a:gd name="connsiteX2" fmla="*/ 1658494 w 12192000"/>
              <a:gd name="connsiteY2" fmla="*/ 2930692 h 6858000"/>
              <a:gd name="connsiteX3" fmla="*/ 1658494 w 12192000"/>
              <a:gd name="connsiteY3" fmla="*/ 292349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1658494 w 12192000"/>
              <a:gd name="connsiteY0" fmla="*/ 2923492 h 6858000"/>
              <a:gd name="connsiteX1" fmla="*/ 1658494 w 12192000"/>
              <a:gd name="connsiteY1" fmla="*/ 2930692 h 6858000"/>
              <a:gd name="connsiteX2" fmla="*/ 1658494 w 12192000"/>
              <a:gd name="connsiteY2" fmla="*/ 2923492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a:solidFill>
            <a:schemeClr val="tx1">
              <a:lumMod val="75000"/>
              <a:lumOff val="25000"/>
            </a:schemeClr>
          </a:solidFill>
        </p:spPr>
        <p:txBody>
          <a:bodyPr wrap="square">
            <a:noAutofit/>
          </a:bodyPr>
          <a:lstStyle/>
          <a:p>
            <a:r>
              <a:rPr lang="nb-NO"/>
              <a:t>Klikk på ikonet for å legge til et bilde</a:t>
            </a:r>
            <a:endParaRPr lang="nb-NO" dirty="0"/>
          </a:p>
        </p:txBody>
      </p:sp>
      <p:sp>
        <p:nvSpPr>
          <p:cNvPr id="12" name="Plassholder for tekst 11">
            <a:extLst>
              <a:ext uri="{FF2B5EF4-FFF2-40B4-BE49-F238E27FC236}">
                <a16:creationId xmlns:a16="http://schemas.microsoft.com/office/drawing/2014/main" id="{CA93D860-5824-4D3B-BC42-F56D59FF4B8E}"/>
              </a:ext>
            </a:extLst>
          </p:cNvPr>
          <p:cNvSpPr>
            <a:spLocks noGrp="1"/>
          </p:cNvSpPr>
          <p:nvPr>
            <p:ph type="body" sz="quarter" idx="10" hasCustomPrompt="1"/>
          </p:nvPr>
        </p:nvSpPr>
        <p:spPr>
          <a:xfrm>
            <a:off x="928764" y="3244332"/>
            <a:ext cx="4736540" cy="369332"/>
          </a:xfrm>
        </p:spPr>
        <p:txBody>
          <a:bodyPr wrap="square" lIns="0" tIns="0" bIns="0" anchor="t">
            <a:spAutoFit/>
          </a:bodyPr>
          <a:lstStyle>
            <a:lvl1pPr marL="14400" indent="0" algn="l">
              <a:buNone/>
              <a:defRPr>
                <a:solidFill>
                  <a:schemeClr val="bg1"/>
                </a:solidFill>
              </a:defRPr>
            </a:lvl1pPr>
          </a:lstStyle>
          <a:p>
            <a:pPr lvl="0"/>
            <a:r>
              <a:rPr lang="nb-NO" dirty="0"/>
              <a:t>Undertittel</a:t>
            </a:r>
          </a:p>
        </p:txBody>
      </p:sp>
      <p:sp>
        <p:nvSpPr>
          <p:cNvPr id="11" name="Plassholder for tittel 1">
            <a:extLst>
              <a:ext uri="{FF2B5EF4-FFF2-40B4-BE49-F238E27FC236}">
                <a16:creationId xmlns:a16="http://schemas.microsoft.com/office/drawing/2014/main" id="{8ACFC00F-9011-AE49-93BC-9A262AE8A31E}"/>
              </a:ext>
            </a:extLst>
          </p:cNvPr>
          <p:cNvSpPr>
            <a:spLocks noGrp="1"/>
          </p:cNvSpPr>
          <p:nvPr>
            <p:ph type="title" hasCustomPrompt="1"/>
          </p:nvPr>
        </p:nvSpPr>
        <p:spPr>
          <a:xfrm>
            <a:off x="938969" y="2071029"/>
            <a:ext cx="10059911" cy="661720"/>
          </a:xfrm>
          <a:prstGeom prst="rect">
            <a:avLst/>
          </a:prstGeom>
        </p:spPr>
        <p:txBody>
          <a:bodyPr vert="horz" wrap="square" lIns="0" tIns="45720" rIns="91440" bIns="0" rtlCol="0" anchor="b" anchorCtr="0">
            <a:spAutoFit/>
          </a:bodyPr>
          <a:lstStyle>
            <a:lvl1pPr>
              <a:defRPr sz="4000">
                <a:solidFill>
                  <a:schemeClr val="bg1"/>
                </a:solidFill>
              </a:defRPr>
            </a:lvl1pPr>
          </a:lstStyle>
          <a:p>
            <a:r>
              <a:rPr lang="nb-NO" dirty="0"/>
              <a:t>Tittel</a:t>
            </a:r>
          </a:p>
        </p:txBody>
      </p:sp>
      <p:cxnSp>
        <p:nvCxnSpPr>
          <p:cNvPr id="6" name="Rett linje 5">
            <a:extLst>
              <a:ext uri="{FF2B5EF4-FFF2-40B4-BE49-F238E27FC236}">
                <a16:creationId xmlns:a16="http://schemas.microsoft.com/office/drawing/2014/main" id="{BC5EF64D-F5E0-0540-8D65-D6D9EBBE0F00}"/>
              </a:ext>
            </a:extLst>
          </p:cNvPr>
          <p:cNvCxnSpPr>
            <a:cxnSpLocks/>
          </p:cNvCxnSpPr>
          <p:nvPr userDrawn="1"/>
        </p:nvCxnSpPr>
        <p:spPr>
          <a:xfrm>
            <a:off x="928764" y="2942705"/>
            <a:ext cx="733781" cy="0"/>
          </a:xfrm>
          <a:prstGeom prst="line">
            <a:avLst/>
          </a:prstGeom>
          <a:ln w="50800" cmpd="sng">
            <a:solidFill>
              <a:srgbClr val="64C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442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Kapittelskille m/ bilde">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469EAF55-4375-3B4B-8E31-F1E23BB042B6}"/>
              </a:ext>
            </a:extLst>
          </p:cNvPr>
          <p:cNvSpPr>
            <a:spLocks noGrp="1"/>
          </p:cNvSpPr>
          <p:nvPr>
            <p:ph type="pic" sz="quarter" idx="11"/>
          </p:nvPr>
        </p:nvSpPr>
        <p:spPr>
          <a:xfrm>
            <a:off x="0" y="-1"/>
            <a:ext cx="12192000" cy="6858000"/>
          </a:xfrm>
          <a:noFill/>
        </p:spPr>
        <p:txBody>
          <a:bodyPr/>
          <a:lstStyle/>
          <a:p>
            <a:r>
              <a:rPr lang="nb-NO"/>
              <a:t>Klikk på ikonet for å legge til et bilde</a:t>
            </a:r>
            <a:endParaRPr lang="nb-NO" dirty="0"/>
          </a:p>
        </p:txBody>
      </p:sp>
      <p:sp>
        <p:nvSpPr>
          <p:cNvPr id="12" name="Plassholder for tekst 11">
            <a:extLst>
              <a:ext uri="{FF2B5EF4-FFF2-40B4-BE49-F238E27FC236}">
                <a16:creationId xmlns:a16="http://schemas.microsoft.com/office/drawing/2014/main" id="{CA93D860-5824-4D3B-BC42-F56D59FF4B8E}"/>
              </a:ext>
            </a:extLst>
          </p:cNvPr>
          <p:cNvSpPr>
            <a:spLocks noGrp="1"/>
          </p:cNvSpPr>
          <p:nvPr>
            <p:ph type="body" sz="quarter" idx="10" hasCustomPrompt="1"/>
          </p:nvPr>
        </p:nvSpPr>
        <p:spPr>
          <a:xfrm>
            <a:off x="928764" y="3244333"/>
            <a:ext cx="4738389" cy="369332"/>
          </a:xfrm>
        </p:spPr>
        <p:txBody>
          <a:bodyPr wrap="square" lIns="0" tIns="0" bIns="0" anchor="t">
            <a:spAutoFit/>
          </a:bodyPr>
          <a:lstStyle>
            <a:lvl1pPr marL="14400" indent="0" algn="l">
              <a:buNone/>
              <a:defRPr>
                <a:solidFill>
                  <a:srgbClr val="003D6A"/>
                </a:solidFill>
              </a:defRPr>
            </a:lvl1pPr>
          </a:lstStyle>
          <a:p>
            <a:pPr lvl="0"/>
            <a:r>
              <a:rPr lang="nb-NO" dirty="0"/>
              <a:t>Undertittel</a:t>
            </a:r>
          </a:p>
        </p:txBody>
      </p:sp>
      <p:sp>
        <p:nvSpPr>
          <p:cNvPr id="6" name="Plassholder for tittel 1">
            <a:extLst>
              <a:ext uri="{FF2B5EF4-FFF2-40B4-BE49-F238E27FC236}">
                <a16:creationId xmlns:a16="http://schemas.microsoft.com/office/drawing/2014/main" id="{B7F5E2B3-2172-F14F-804F-5870BA4A31D2}"/>
              </a:ext>
            </a:extLst>
          </p:cNvPr>
          <p:cNvSpPr>
            <a:spLocks noGrp="1"/>
          </p:cNvSpPr>
          <p:nvPr>
            <p:ph type="title" hasCustomPrompt="1"/>
          </p:nvPr>
        </p:nvSpPr>
        <p:spPr>
          <a:xfrm>
            <a:off x="938969" y="2071029"/>
            <a:ext cx="10059911" cy="661720"/>
          </a:xfrm>
          <a:prstGeom prst="rect">
            <a:avLst/>
          </a:prstGeom>
        </p:spPr>
        <p:txBody>
          <a:bodyPr vert="horz" wrap="square" lIns="0" tIns="45720" rIns="91440" bIns="0" rtlCol="0" anchor="b" anchorCtr="0">
            <a:spAutoFit/>
          </a:bodyPr>
          <a:lstStyle>
            <a:lvl1pPr>
              <a:defRPr sz="4000">
                <a:solidFill>
                  <a:srgbClr val="003D6A"/>
                </a:solidFill>
              </a:defRPr>
            </a:lvl1pPr>
          </a:lstStyle>
          <a:p>
            <a:r>
              <a:rPr lang="nb-NO" dirty="0"/>
              <a:t>Tittel</a:t>
            </a:r>
          </a:p>
        </p:txBody>
      </p:sp>
      <p:cxnSp>
        <p:nvCxnSpPr>
          <p:cNvPr id="8" name="Rett linje 7">
            <a:extLst>
              <a:ext uri="{FF2B5EF4-FFF2-40B4-BE49-F238E27FC236}">
                <a16:creationId xmlns:a16="http://schemas.microsoft.com/office/drawing/2014/main" id="{7118CD83-71E8-BD44-A8D5-34172E7B4159}"/>
              </a:ext>
            </a:extLst>
          </p:cNvPr>
          <p:cNvCxnSpPr>
            <a:cxnSpLocks/>
          </p:cNvCxnSpPr>
          <p:nvPr userDrawn="1"/>
        </p:nvCxnSpPr>
        <p:spPr>
          <a:xfrm>
            <a:off x="928764" y="2942705"/>
            <a:ext cx="733781" cy="0"/>
          </a:xfrm>
          <a:prstGeom prst="line">
            <a:avLst/>
          </a:prstGeom>
          <a:ln w="50800" cmpd="sng">
            <a:solidFill>
              <a:srgbClr val="64C4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120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0DDE982-BF82-4028-99B9-AE11EF225354}"/>
              </a:ext>
            </a:extLst>
          </p:cNvPr>
          <p:cNvSpPr>
            <a:spLocks noGrp="1"/>
          </p:cNvSpPr>
          <p:nvPr>
            <p:ph sz="half" idx="1"/>
          </p:nvPr>
        </p:nvSpPr>
        <p:spPr>
          <a:xfrm>
            <a:off x="752034" y="1656207"/>
            <a:ext cx="10835363" cy="4320540"/>
          </a:xfrm>
        </p:spPr>
        <p:txBody>
          <a:bodyPr/>
          <a:lstStyle>
            <a:lvl1pPr>
              <a:defRPr/>
            </a:lvl1pPr>
          </a:lstStyle>
          <a:p>
            <a:pPr lvl="0"/>
            <a:r>
              <a:rPr lang="nb-NO"/>
              <a:t>Klikk for å redigere tekststiler i malen</a:t>
            </a:r>
          </a:p>
        </p:txBody>
      </p:sp>
      <p:sp>
        <p:nvSpPr>
          <p:cNvPr id="10" name="Tittel 9">
            <a:extLst>
              <a:ext uri="{FF2B5EF4-FFF2-40B4-BE49-F238E27FC236}">
                <a16:creationId xmlns:a16="http://schemas.microsoft.com/office/drawing/2014/main" id="{5319B905-2C90-4A44-B57E-8890CD36224C}"/>
              </a:ext>
            </a:extLst>
          </p:cNvPr>
          <p:cNvSpPr>
            <a:spLocks noGrp="1"/>
          </p:cNvSpPr>
          <p:nvPr>
            <p:ph type="title"/>
          </p:nvPr>
        </p:nvSpPr>
        <p:spPr>
          <a:xfrm>
            <a:off x="756094" y="320089"/>
            <a:ext cx="10831304" cy="1169551"/>
          </a:xfrm>
          <a:prstGeom prst="rect">
            <a:avLst/>
          </a:prstGeom>
        </p:spPr>
        <p:txBody>
          <a:bodyPr/>
          <a:lstStyle>
            <a:lvl1pPr>
              <a:defRPr>
                <a:solidFill>
                  <a:srgbClr val="003D6A"/>
                </a:solidFill>
              </a:defRPr>
            </a:lvl1pPr>
          </a:lstStyle>
          <a:p>
            <a:r>
              <a:rPr lang="nb-NO"/>
              <a:t>Klikk for å redigere tittelstil</a:t>
            </a:r>
            <a:endParaRPr lang="nb-NO" dirty="0"/>
          </a:p>
        </p:txBody>
      </p:sp>
      <p:sp>
        <p:nvSpPr>
          <p:cNvPr id="6" name="Plassholder for bunntekst 5">
            <a:extLst>
              <a:ext uri="{FF2B5EF4-FFF2-40B4-BE49-F238E27FC236}">
                <a16:creationId xmlns:a16="http://schemas.microsoft.com/office/drawing/2014/main" id="{85ED0734-C321-3C4E-80BD-F315F3575CE9}"/>
              </a:ext>
            </a:extLst>
          </p:cNvPr>
          <p:cNvSpPr txBox="1">
            <a:spLocks/>
          </p:cNvSpPr>
          <p:nvPr userDrawn="1"/>
        </p:nvSpPr>
        <p:spPr>
          <a:xfrm>
            <a:off x="752034" y="6437472"/>
            <a:ext cx="4061712" cy="349250"/>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1282601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 innholdsdeler">
    <p:bg>
      <p:bgPr>
        <a:solidFill>
          <a:schemeClr val="bg1"/>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0DDE982-BF82-4028-99B9-AE11EF225354}"/>
              </a:ext>
            </a:extLst>
          </p:cNvPr>
          <p:cNvSpPr>
            <a:spLocks noGrp="1"/>
          </p:cNvSpPr>
          <p:nvPr>
            <p:ph sz="half" idx="1"/>
          </p:nvPr>
        </p:nvSpPr>
        <p:spPr>
          <a:xfrm>
            <a:off x="757238" y="1656207"/>
            <a:ext cx="5135562" cy="4320540"/>
          </a:xfrm>
        </p:spPr>
        <p:txBody>
          <a:bodyPr/>
          <a:lstStyle/>
          <a:p>
            <a:pPr lvl="0"/>
            <a:r>
              <a:rPr lang="nb-NO"/>
              <a:t>Klikk for å redigere tekststiler i malen</a:t>
            </a:r>
          </a:p>
        </p:txBody>
      </p:sp>
      <p:sp>
        <p:nvSpPr>
          <p:cNvPr id="4" name="Plassholder for innhold 3">
            <a:extLst>
              <a:ext uri="{FF2B5EF4-FFF2-40B4-BE49-F238E27FC236}">
                <a16:creationId xmlns:a16="http://schemas.microsoft.com/office/drawing/2014/main" id="{51A564B2-1B30-4AA3-90C3-43583F681B53}"/>
              </a:ext>
            </a:extLst>
          </p:cNvPr>
          <p:cNvSpPr>
            <a:spLocks noGrp="1"/>
          </p:cNvSpPr>
          <p:nvPr>
            <p:ph sz="half" idx="2"/>
          </p:nvPr>
        </p:nvSpPr>
        <p:spPr>
          <a:xfrm>
            <a:off x="6451294" y="1656207"/>
            <a:ext cx="5137200" cy="4320540"/>
          </a:xfrm>
        </p:spPr>
        <p:txBody>
          <a:bodyPr/>
          <a:lstStyle/>
          <a:p>
            <a:pPr lvl="0"/>
            <a:r>
              <a:rPr lang="nb-NO"/>
              <a:t>Klikk for å redigere tekststiler i malen</a:t>
            </a:r>
          </a:p>
        </p:txBody>
      </p:sp>
      <p:sp>
        <p:nvSpPr>
          <p:cNvPr id="5" name="Title 4">
            <a:extLst>
              <a:ext uri="{FF2B5EF4-FFF2-40B4-BE49-F238E27FC236}">
                <a16:creationId xmlns:a16="http://schemas.microsoft.com/office/drawing/2014/main" id="{75206F7D-DA80-4CB7-A865-2B7FF52AFA30}"/>
              </a:ext>
            </a:extLst>
          </p:cNvPr>
          <p:cNvSpPr>
            <a:spLocks noGrp="1"/>
          </p:cNvSpPr>
          <p:nvPr>
            <p:ph type="title"/>
          </p:nvPr>
        </p:nvSpPr>
        <p:spPr>
          <a:xfrm>
            <a:off x="756094" y="320089"/>
            <a:ext cx="10832400" cy="1170000"/>
          </a:xfrm>
          <a:prstGeom prst="rect">
            <a:avLst/>
          </a:prstGeom>
        </p:spPr>
        <p:txBody>
          <a:bodyPr/>
          <a:lstStyle>
            <a:lvl1pPr>
              <a:defRPr>
                <a:solidFill>
                  <a:srgbClr val="003D6A"/>
                </a:solidFill>
              </a:defRPr>
            </a:lvl1pPr>
          </a:lstStyle>
          <a:p>
            <a:r>
              <a:rPr lang="nb-NO"/>
              <a:t>Klikk for å redigere tittelstil</a:t>
            </a:r>
            <a:endParaRPr lang="en-US" dirty="0"/>
          </a:p>
        </p:txBody>
      </p:sp>
      <p:sp>
        <p:nvSpPr>
          <p:cNvPr id="8" name="Plassholder for bunntekst 5">
            <a:extLst>
              <a:ext uri="{FF2B5EF4-FFF2-40B4-BE49-F238E27FC236}">
                <a16:creationId xmlns:a16="http://schemas.microsoft.com/office/drawing/2014/main" id="{1A405F43-DD7B-1244-B454-863BF4231B01}"/>
              </a:ext>
            </a:extLst>
          </p:cNvPr>
          <p:cNvSpPr txBox="1">
            <a:spLocks/>
          </p:cNvSpPr>
          <p:nvPr userDrawn="1"/>
        </p:nvSpPr>
        <p:spPr>
          <a:xfrm>
            <a:off x="752034" y="6437472"/>
            <a:ext cx="4061712" cy="349250"/>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28079105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agram, mengdeteks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BD8FD1A-E56C-44C7-B0DA-9371B717000D}"/>
              </a:ext>
            </a:extLst>
          </p:cNvPr>
          <p:cNvSpPr/>
          <p:nvPr userDrawn="1"/>
        </p:nvSpPr>
        <p:spPr>
          <a:xfrm>
            <a:off x="0" y="0"/>
            <a:ext cx="5376671" cy="6858000"/>
          </a:xfrm>
          <a:prstGeom prst="rect">
            <a:avLst/>
          </a:prstGeom>
          <a:solidFill>
            <a:srgbClr val="DCE0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lassholder for diagram 9">
            <a:extLst>
              <a:ext uri="{FF2B5EF4-FFF2-40B4-BE49-F238E27FC236}">
                <a16:creationId xmlns:a16="http://schemas.microsoft.com/office/drawing/2014/main" id="{376F9E2E-2EB8-4812-838A-E7FF12F03DDD}"/>
              </a:ext>
            </a:extLst>
          </p:cNvPr>
          <p:cNvSpPr>
            <a:spLocks noGrp="1"/>
          </p:cNvSpPr>
          <p:nvPr>
            <p:ph type="chart" sz="quarter" idx="13"/>
          </p:nvPr>
        </p:nvSpPr>
        <p:spPr>
          <a:xfrm>
            <a:off x="6480175" y="1117600"/>
            <a:ext cx="4572572" cy="4644580"/>
          </a:xfrm>
          <a:noFill/>
        </p:spPr>
        <p:txBody>
          <a:bodyPr/>
          <a:lstStyle>
            <a:lvl1pPr marL="489600" indent="-475200">
              <a:buFont typeface="Arial" panose="020B0604020202020204" pitchFamily="34" charset="0"/>
              <a:buChar char="•"/>
              <a:defRPr/>
            </a:lvl1pPr>
          </a:lstStyle>
          <a:p>
            <a:r>
              <a:rPr lang="nb-NO"/>
              <a:t>Klikk ikonet for å legge til et diagram</a:t>
            </a:r>
            <a:endParaRPr lang="nb-NO" dirty="0"/>
          </a:p>
        </p:txBody>
      </p:sp>
      <p:sp>
        <p:nvSpPr>
          <p:cNvPr id="7" name="Tittel 6">
            <a:extLst>
              <a:ext uri="{FF2B5EF4-FFF2-40B4-BE49-F238E27FC236}">
                <a16:creationId xmlns:a16="http://schemas.microsoft.com/office/drawing/2014/main" id="{9F306174-11F0-42CB-9E3F-03F1AB072955}"/>
              </a:ext>
            </a:extLst>
          </p:cNvPr>
          <p:cNvSpPr>
            <a:spLocks noGrp="1"/>
          </p:cNvSpPr>
          <p:nvPr>
            <p:ph type="title"/>
          </p:nvPr>
        </p:nvSpPr>
        <p:spPr>
          <a:xfrm>
            <a:off x="756094" y="320089"/>
            <a:ext cx="4032510" cy="1169551"/>
          </a:xfrm>
          <a:prstGeom prst="rect">
            <a:avLst/>
          </a:prstGeom>
        </p:spPr>
        <p:txBody>
          <a:bodyPr/>
          <a:lstStyle>
            <a:lvl1pPr>
              <a:defRPr>
                <a:solidFill>
                  <a:srgbClr val="003D6A"/>
                </a:solidFill>
              </a:defRPr>
            </a:lvl1pPr>
          </a:lstStyle>
          <a:p>
            <a:r>
              <a:rPr lang="nb-NO"/>
              <a:t>Klikk for å redigere tittelstil</a:t>
            </a:r>
            <a:endParaRPr lang="nb-NO" dirty="0"/>
          </a:p>
        </p:txBody>
      </p:sp>
      <p:sp>
        <p:nvSpPr>
          <p:cNvPr id="4" name="Content Placeholder 3">
            <a:extLst>
              <a:ext uri="{FF2B5EF4-FFF2-40B4-BE49-F238E27FC236}">
                <a16:creationId xmlns:a16="http://schemas.microsoft.com/office/drawing/2014/main" id="{E24581F8-D782-4A79-ACB7-A3746DC8243A}"/>
              </a:ext>
            </a:extLst>
          </p:cNvPr>
          <p:cNvSpPr>
            <a:spLocks noGrp="1"/>
          </p:cNvSpPr>
          <p:nvPr>
            <p:ph sz="quarter" idx="14"/>
          </p:nvPr>
        </p:nvSpPr>
        <p:spPr>
          <a:xfrm>
            <a:off x="756094" y="1656207"/>
            <a:ext cx="4032510" cy="4320540"/>
          </a:xfrm>
          <a:prstGeom prst="rect">
            <a:avLst/>
          </a:prstGeom>
        </p:spPr>
        <p:txBody>
          <a:bodyPr lIns="91440" tIns="46800" rIns="90000" bIns="45720"/>
          <a:lstStyle>
            <a:lvl1pPr marL="0" indent="0">
              <a:buClrTx/>
              <a:buFont typeface="Arial" panose="020B0604020202020204" pitchFamily="34" charset="0"/>
              <a:buChar char="​"/>
              <a:defRPr/>
            </a:lvl1pPr>
          </a:lstStyle>
          <a:p>
            <a:pPr lvl="0"/>
            <a:r>
              <a:rPr lang="nb-NO"/>
              <a:t>Klikk for å redigere tekststiler i malen</a:t>
            </a:r>
          </a:p>
        </p:txBody>
      </p:sp>
    </p:spTree>
    <p:extLst>
      <p:ext uri="{BB962C8B-B14F-4D97-AF65-F5344CB8AC3E}">
        <p14:creationId xmlns:p14="http://schemas.microsoft.com/office/powerpoint/2010/main" val="3442357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idestilt bilde, mengdeteks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BD8FD1A-E56C-44C7-B0DA-9371B717000D}"/>
              </a:ext>
            </a:extLst>
          </p:cNvPr>
          <p:cNvSpPr/>
          <p:nvPr userDrawn="1"/>
        </p:nvSpPr>
        <p:spPr>
          <a:xfrm>
            <a:off x="0" y="0"/>
            <a:ext cx="5376671"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lassholder for innhold 2">
            <a:extLst>
              <a:ext uri="{FF2B5EF4-FFF2-40B4-BE49-F238E27FC236}">
                <a16:creationId xmlns:a16="http://schemas.microsoft.com/office/drawing/2014/main" id="{D2A04FB5-3BBC-4CB7-A4F8-285D7FF61ADA}"/>
              </a:ext>
            </a:extLst>
          </p:cNvPr>
          <p:cNvSpPr>
            <a:spLocks noGrp="1"/>
          </p:cNvSpPr>
          <p:nvPr>
            <p:ph idx="1"/>
          </p:nvPr>
        </p:nvSpPr>
        <p:spPr>
          <a:xfrm>
            <a:off x="756094" y="1656207"/>
            <a:ext cx="4032510" cy="4320540"/>
          </a:xfrm>
        </p:spPr>
        <p:txBody>
          <a:bodyPr/>
          <a:lstStyle>
            <a:lvl1pPr marL="0" indent="0">
              <a:lnSpc>
                <a:spcPct val="100000"/>
              </a:lnSpc>
              <a:buFont typeface="Arial" panose="020B0604020202020204" pitchFamily="34" charset="0"/>
              <a:buChar char="​"/>
              <a:defRPr/>
            </a:lvl1pPr>
          </a:lstStyle>
          <a:p>
            <a:pPr lvl="0"/>
            <a:r>
              <a:rPr lang="nb-NO"/>
              <a:t>Klikk for å redigere tekststiler i malen</a:t>
            </a:r>
          </a:p>
        </p:txBody>
      </p:sp>
      <p:sp>
        <p:nvSpPr>
          <p:cNvPr id="9" name="Plassholder for bilde 5">
            <a:extLst>
              <a:ext uri="{FF2B5EF4-FFF2-40B4-BE49-F238E27FC236}">
                <a16:creationId xmlns:a16="http://schemas.microsoft.com/office/drawing/2014/main" id="{BBD23D01-C40F-4A3C-AFEB-1A02F5D5553A}"/>
              </a:ext>
            </a:extLst>
          </p:cNvPr>
          <p:cNvSpPr>
            <a:spLocks noGrp="1"/>
          </p:cNvSpPr>
          <p:nvPr>
            <p:ph type="pic" sz="quarter" idx="15" hasCustomPrompt="1"/>
          </p:nvPr>
        </p:nvSpPr>
        <p:spPr>
          <a:xfrm>
            <a:off x="5394089" y="0"/>
            <a:ext cx="6797911" cy="6858000"/>
          </a:xfrm>
          <a:prstGeom prst="rect">
            <a:avLst/>
          </a:prstGeom>
        </p:spPr>
        <p:txBody>
          <a:bodyPr tIns="904925"/>
          <a:lstStyle>
            <a:lvl1pPr marL="489600" indent="-475200" algn="ctr" defTabSz="914400" rtl="0" eaLnBrk="1" latinLnBrk="0" hangingPunct="1">
              <a:lnSpc>
                <a:spcPts val="3000"/>
              </a:lnSpc>
              <a:spcBef>
                <a:spcPts val="0"/>
              </a:spcBef>
              <a:buFontTx/>
              <a:buNone/>
              <a:defRPr sz="2200"/>
            </a:lvl1pPr>
          </a:lstStyle>
          <a:p>
            <a:r>
              <a:rPr lang="nb-NO" dirty="0"/>
              <a:t>Klikk ikonet for å legge til bilde</a:t>
            </a:r>
          </a:p>
        </p:txBody>
      </p:sp>
      <p:sp>
        <p:nvSpPr>
          <p:cNvPr id="6" name="Tittel 5">
            <a:extLst>
              <a:ext uri="{FF2B5EF4-FFF2-40B4-BE49-F238E27FC236}">
                <a16:creationId xmlns:a16="http://schemas.microsoft.com/office/drawing/2014/main" id="{A087B9C2-EC5D-4B4A-8090-D908E78EADD1}"/>
              </a:ext>
            </a:extLst>
          </p:cNvPr>
          <p:cNvSpPr>
            <a:spLocks noGrp="1"/>
          </p:cNvSpPr>
          <p:nvPr>
            <p:ph type="title"/>
          </p:nvPr>
        </p:nvSpPr>
        <p:spPr>
          <a:xfrm>
            <a:off x="756094" y="320089"/>
            <a:ext cx="4032510" cy="1169551"/>
          </a:xfrm>
          <a:prstGeom prst="rect">
            <a:avLst/>
          </a:prstGeom>
        </p:spPr>
        <p:txBody>
          <a:bodyPr/>
          <a:lstStyle>
            <a:lvl1pPr>
              <a:defRPr>
                <a:solidFill>
                  <a:srgbClr val="003D6A"/>
                </a:solidFill>
              </a:defRPr>
            </a:lvl1pPr>
          </a:lstStyle>
          <a:p>
            <a:r>
              <a:rPr lang="nb-NO"/>
              <a:t>Klikk for å redigere tittelstil</a:t>
            </a:r>
            <a:endParaRPr lang="nb-NO" dirty="0"/>
          </a:p>
        </p:txBody>
      </p:sp>
    </p:spTree>
    <p:extLst>
      <p:ext uri="{BB962C8B-B14F-4D97-AF65-F5344CB8AC3E}">
        <p14:creationId xmlns:p14="http://schemas.microsoft.com/office/powerpoint/2010/main" val="42679830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idestilt bilde, punktliste">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BD8FD1A-E56C-44C7-B0DA-9371B717000D}"/>
              </a:ext>
            </a:extLst>
          </p:cNvPr>
          <p:cNvSpPr/>
          <p:nvPr userDrawn="1"/>
        </p:nvSpPr>
        <p:spPr>
          <a:xfrm>
            <a:off x="0" y="0"/>
            <a:ext cx="5376671"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F17970C6-187F-4E41-84FA-C1F2D4FC68CF}"/>
              </a:ext>
            </a:extLst>
          </p:cNvPr>
          <p:cNvSpPr>
            <a:spLocks noGrp="1"/>
          </p:cNvSpPr>
          <p:nvPr>
            <p:ph type="title"/>
          </p:nvPr>
        </p:nvSpPr>
        <p:spPr>
          <a:xfrm>
            <a:off x="752400" y="320089"/>
            <a:ext cx="4032504" cy="1169551"/>
          </a:xfrm>
          <a:prstGeom prst="rect">
            <a:avLst/>
          </a:prstGeom>
        </p:spPr>
        <p:txBody>
          <a:bodyPr>
            <a:spAutoFit/>
          </a:bodyPr>
          <a:lstStyle>
            <a:lvl1pPr>
              <a:defRPr>
                <a:solidFill>
                  <a:srgbClr val="003D6A"/>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3535A72-6A86-4B81-8C64-3A495B31F164}"/>
              </a:ext>
            </a:extLst>
          </p:cNvPr>
          <p:cNvSpPr>
            <a:spLocks noGrp="1"/>
          </p:cNvSpPr>
          <p:nvPr>
            <p:ph type="body" sz="quarter" idx="15"/>
          </p:nvPr>
        </p:nvSpPr>
        <p:spPr>
          <a:xfrm>
            <a:off x="756094" y="1656207"/>
            <a:ext cx="4032510" cy="4320540"/>
          </a:xfrm>
          <a:prstGeom prst="rect">
            <a:avLst/>
          </a:prstGeom>
        </p:spPr>
        <p:txBody>
          <a:bodyPr lIns="91440" tIns="45720" rIns="91440" bIns="45720"/>
          <a:lstStyle/>
          <a:p>
            <a:pPr lvl="0"/>
            <a:r>
              <a:rPr lang="nb-NO"/>
              <a:t>Klikk for å redigere tekststiler i malen</a:t>
            </a:r>
          </a:p>
        </p:txBody>
      </p:sp>
      <p:sp>
        <p:nvSpPr>
          <p:cNvPr id="9" name="Plassholder for bilde 5">
            <a:extLst>
              <a:ext uri="{FF2B5EF4-FFF2-40B4-BE49-F238E27FC236}">
                <a16:creationId xmlns:a16="http://schemas.microsoft.com/office/drawing/2014/main" id="{524DFD34-269E-4C9C-8C4C-823F44E341C3}"/>
              </a:ext>
            </a:extLst>
          </p:cNvPr>
          <p:cNvSpPr>
            <a:spLocks noGrp="1"/>
          </p:cNvSpPr>
          <p:nvPr>
            <p:ph type="pic" sz="quarter" idx="16" hasCustomPrompt="1"/>
          </p:nvPr>
        </p:nvSpPr>
        <p:spPr>
          <a:xfrm>
            <a:off x="5394089" y="0"/>
            <a:ext cx="6797911" cy="6858000"/>
          </a:xfrm>
          <a:prstGeom prst="rect">
            <a:avLst/>
          </a:prstGeom>
        </p:spPr>
        <p:txBody>
          <a:bodyPr tIns="904925"/>
          <a:lstStyle>
            <a:lvl1pPr marL="489600" indent="-475200" algn="ctr" defTabSz="914400" rtl="0" eaLnBrk="1" latinLnBrk="0" hangingPunct="1">
              <a:lnSpc>
                <a:spcPts val="3000"/>
              </a:lnSpc>
              <a:spcBef>
                <a:spcPts val="0"/>
              </a:spcBef>
              <a:buFontTx/>
              <a:buNone/>
              <a:defRPr sz="2200"/>
            </a:lvl1pPr>
          </a:lstStyle>
          <a:p>
            <a:r>
              <a:rPr lang="nb-NO" dirty="0"/>
              <a:t>Klikk ikonet for å legge til bilde</a:t>
            </a:r>
          </a:p>
        </p:txBody>
      </p:sp>
    </p:spTree>
    <p:extLst>
      <p:ext uri="{BB962C8B-B14F-4D97-AF65-F5344CB8AC3E}">
        <p14:creationId xmlns:p14="http://schemas.microsoft.com/office/powerpoint/2010/main" val="659966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agram, mengdeteks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BD8FD1A-E56C-44C7-B0DA-9371B717000D}"/>
              </a:ext>
            </a:extLst>
          </p:cNvPr>
          <p:cNvSpPr/>
          <p:nvPr userDrawn="1"/>
        </p:nvSpPr>
        <p:spPr>
          <a:xfrm>
            <a:off x="0" y="0"/>
            <a:ext cx="537667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lassholder for diagram 9">
            <a:extLst>
              <a:ext uri="{FF2B5EF4-FFF2-40B4-BE49-F238E27FC236}">
                <a16:creationId xmlns:a16="http://schemas.microsoft.com/office/drawing/2014/main" id="{376F9E2E-2EB8-4812-838A-E7FF12F03DDD}"/>
              </a:ext>
            </a:extLst>
          </p:cNvPr>
          <p:cNvSpPr>
            <a:spLocks noGrp="1"/>
          </p:cNvSpPr>
          <p:nvPr>
            <p:ph type="chart" sz="quarter" idx="13"/>
          </p:nvPr>
        </p:nvSpPr>
        <p:spPr>
          <a:xfrm>
            <a:off x="6480175" y="1117600"/>
            <a:ext cx="4572572" cy="4644580"/>
          </a:xfrm>
          <a:noFill/>
        </p:spPr>
        <p:txBody>
          <a:bodyPr/>
          <a:lstStyle>
            <a:lvl1pPr marL="489600" indent="-475200">
              <a:buFont typeface="Arial" panose="020B0604020202020204" pitchFamily="34" charset="0"/>
              <a:buChar char="•"/>
              <a:defRPr/>
            </a:lvl1pPr>
          </a:lstStyle>
          <a:p>
            <a:r>
              <a:rPr lang="nb-NO"/>
              <a:t>Klikk ikonet for å legge til et diagram</a:t>
            </a:r>
            <a:endParaRPr lang="nb-NO" dirty="0"/>
          </a:p>
        </p:txBody>
      </p:sp>
      <p:sp>
        <p:nvSpPr>
          <p:cNvPr id="7" name="Tittel 6">
            <a:extLst>
              <a:ext uri="{FF2B5EF4-FFF2-40B4-BE49-F238E27FC236}">
                <a16:creationId xmlns:a16="http://schemas.microsoft.com/office/drawing/2014/main" id="{9F306174-11F0-42CB-9E3F-03F1AB072955}"/>
              </a:ext>
            </a:extLst>
          </p:cNvPr>
          <p:cNvSpPr>
            <a:spLocks noGrp="1"/>
          </p:cNvSpPr>
          <p:nvPr>
            <p:ph type="title"/>
          </p:nvPr>
        </p:nvSpPr>
        <p:spPr>
          <a:xfrm>
            <a:off x="756094" y="320089"/>
            <a:ext cx="4032510" cy="1169551"/>
          </a:xfrm>
          <a:prstGeom prst="rect">
            <a:avLst/>
          </a:prstGeom>
        </p:spPr>
        <p:txBody>
          <a:bodyPr/>
          <a:lstStyle>
            <a:lvl1pPr>
              <a:defRPr>
                <a:solidFill>
                  <a:srgbClr val="003D6A"/>
                </a:solidFill>
              </a:defRPr>
            </a:lvl1pPr>
          </a:lstStyle>
          <a:p>
            <a:r>
              <a:rPr lang="nb-NO"/>
              <a:t>Klikk for å redigere tittelstil</a:t>
            </a:r>
            <a:endParaRPr lang="nb-NO" dirty="0"/>
          </a:p>
        </p:txBody>
      </p:sp>
      <p:sp>
        <p:nvSpPr>
          <p:cNvPr id="4" name="Content Placeholder 3">
            <a:extLst>
              <a:ext uri="{FF2B5EF4-FFF2-40B4-BE49-F238E27FC236}">
                <a16:creationId xmlns:a16="http://schemas.microsoft.com/office/drawing/2014/main" id="{E24581F8-D782-4A79-ACB7-A3746DC8243A}"/>
              </a:ext>
            </a:extLst>
          </p:cNvPr>
          <p:cNvSpPr>
            <a:spLocks noGrp="1"/>
          </p:cNvSpPr>
          <p:nvPr>
            <p:ph sz="quarter" idx="14"/>
          </p:nvPr>
        </p:nvSpPr>
        <p:spPr>
          <a:xfrm>
            <a:off x="756094" y="1656207"/>
            <a:ext cx="4032510" cy="4320540"/>
          </a:xfrm>
          <a:prstGeom prst="rect">
            <a:avLst/>
          </a:prstGeom>
        </p:spPr>
        <p:txBody>
          <a:bodyPr lIns="91440" tIns="46800" rIns="90000" bIns="45720"/>
          <a:lstStyle>
            <a:lvl1pPr marL="0" indent="0">
              <a:buClrTx/>
              <a:buFont typeface="Arial" panose="020B0604020202020204" pitchFamily="34" charset="0"/>
              <a:buChar char="​"/>
              <a:defRPr/>
            </a:lvl1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C3C51ED-FFE3-1D42-B9AC-C086A5A4CE5C}"/>
              </a:ext>
            </a:extLst>
          </p:cNvPr>
          <p:cNvSpPr txBox="1">
            <a:spLocks/>
          </p:cNvSpPr>
          <p:nvPr userDrawn="1"/>
        </p:nvSpPr>
        <p:spPr>
          <a:xfrm>
            <a:off x="752034" y="6429521"/>
            <a:ext cx="4061712" cy="349250"/>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216595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Sidestilt bilde, mengdetekst">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BD8FD1A-E56C-44C7-B0DA-9371B717000D}"/>
              </a:ext>
            </a:extLst>
          </p:cNvPr>
          <p:cNvSpPr/>
          <p:nvPr userDrawn="1"/>
        </p:nvSpPr>
        <p:spPr>
          <a:xfrm>
            <a:off x="0" y="0"/>
            <a:ext cx="53766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lassholder for innhold 2">
            <a:extLst>
              <a:ext uri="{FF2B5EF4-FFF2-40B4-BE49-F238E27FC236}">
                <a16:creationId xmlns:a16="http://schemas.microsoft.com/office/drawing/2014/main" id="{D2A04FB5-3BBC-4CB7-A4F8-285D7FF61ADA}"/>
              </a:ext>
            </a:extLst>
          </p:cNvPr>
          <p:cNvSpPr>
            <a:spLocks noGrp="1"/>
          </p:cNvSpPr>
          <p:nvPr>
            <p:ph idx="1"/>
          </p:nvPr>
        </p:nvSpPr>
        <p:spPr>
          <a:xfrm>
            <a:off x="756094" y="1656207"/>
            <a:ext cx="4032510" cy="4320540"/>
          </a:xfrm>
        </p:spPr>
        <p:txBody>
          <a:bodyPr/>
          <a:lstStyle>
            <a:lvl1pPr marL="0" indent="0">
              <a:lnSpc>
                <a:spcPct val="100000"/>
              </a:lnSpc>
              <a:buFont typeface="Arial" panose="020B0604020202020204" pitchFamily="34" charset="0"/>
              <a:buChar char="​"/>
              <a:defRPr/>
            </a:lvl1pPr>
          </a:lstStyle>
          <a:p>
            <a:pPr lvl="0"/>
            <a:r>
              <a:rPr lang="nb-NO"/>
              <a:t>Klikk for å redigere tekststiler i malen</a:t>
            </a:r>
          </a:p>
        </p:txBody>
      </p:sp>
      <p:sp>
        <p:nvSpPr>
          <p:cNvPr id="9" name="Plassholder for bilde 5">
            <a:extLst>
              <a:ext uri="{FF2B5EF4-FFF2-40B4-BE49-F238E27FC236}">
                <a16:creationId xmlns:a16="http://schemas.microsoft.com/office/drawing/2014/main" id="{BBD23D01-C40F-4A3C-AFEB-1A02F5D5553A}"/>
              </a:ext>
            </a:extLst>
          </p:cNvPr>
          <p:cNvSpPr>
            <a:spLocks noGrp="1"/>
          </p:cNvSpPr>
          <p:nvPr>
            <p:ph type="pic" sz="quarter" idx="15" hasCustomPrompt="1"/>
          </p:nvPr>
        </p:nvSpPr>
        <p:spPr>
          <a:xfrm>
            <a:off x="5394089" y="0"/>
            <a:ext cx="6797911" cy="6858000"/>
          </a:xfrm>
          <a:prstGeom prst="rect">
            <a:avLst/>
          </a:prstGeom>
        </p:spPr>
        <p:txBody>
          <a:bodyPr tIns="904925"/>
          <a:lstStyle>
            <a:lvl1pPr marL="489600" indent="-475200" algn="ctr" defTabSz="914400" rtl="0" eaLnBrk="1" latinLnBrk="0" hangingPunct="1">
              <a:lnSpc>
                <a:spcPts val="3000"/>
              </a:lnSpc>
              <a:spcBef>
                <a:spcPts val="0"/>
              </a:spcBef>
              <a:buFontTx/>
              <a:buNone/>
              <a:defRPr sz="2200"/>
            </a:lvl1pPr>
          </a:lstStyle>
          <a:p>
            <a:r>
              <a:rPr lang="nb-NO" dirty="0"/>
              <a:t>Klikk ikonet for å legge til bilde</a:t>
            </a:r>
          </a:p>
        </p:txBody>
      </p:sp>
      <p:sp>
        <p:nvSpPr>
          <p:cNvPr id="6" name="Tittel 5">
            <a:extLst>
              <a:ext uri="{FF2B5EF4-FFF2-40B4-BE49-F238E27FC236}">
                <a16:creationId xmlns:a16="http://schemas.microsoft.com/office/drawing/2014/main" id="{A087B9C2-EC5D-4B4A-8090-D908E78EADD1}"/>
              </a:ext>
            </a:extLst>
          </p:cNvPr>
          <p:cNvSpPr>
            <a:spLocks noGrp="1"/>
          </p:cNvSpPr>
          <p:nvPr>
            <p:ph type="title"/>
          </p:nvPr>
        </p:nvSpPr>
        <p:spPr>
          <a:xfrm>
            <a:off x="756094" y="320089"/>
            <a:ext cx="4032510" cy="1169551"/>
          </a:xfrm>
          <a:prstGeom prst="rect">
            <a:avLst/>
          </a:prstGeom>
        </p:spPr>
        <p:txBody>
          <a:bodyPr/>
          <a:lstStyle>
            <a:lvl1pPr>
              <a:defRPr>
                <a:solidFill>
                  <a:srgbClr val="003D6A"/>
                </a:solidFill>
              </a:defRPr>
            </a:lvl1pPr>
          </a:lstStyle>
          <a:p>
            <a:r>
              <a:rPr lang="nb-NO"/>
              <a:t>Klikk for å redigere tittelstil</a:t>
            </a:r>
            <a:endParaRPr lang="nb-NO" dirty="0"/>
          </a:p>
        </p:txBody>
      </p:sp>
    </p:spTree>
    <p:extLst>
      <p:ext uri="{BB962C8B-B14F-4D97-AF65-F5344CB8AC3E}">
        <p14:creationId xmlns:p14="http://schemas.microsoft.com/office/powerpoint/2010/main" val="384943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0E1490-767E-4990-82C6-DED4849BEE7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D6A344A-B845-41ED-B3E5-760B96405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9FBC48F5-4346-451B-ADA0-F63E243E9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3BEDC55-2438-4E27-8CCD-4245CBD1BA01}"/>
              </a:ext>
            </a:extLst>
          </p:cNvPr>
          <p:cNvSpPr>
            <a:spLocks noGrp="1"/>
          </p:cNvSpPr>
          <p:nvPr>
            <p:ph type="dt" sz="half" idx="10"/>
          </p:nvPr>
        </p:nvSpPr>
        <p:spPr/>
        <p:txBody>
          <a:bodyPr/>
          <a:lstStyle/>
          <a:p>
            <a:fld id="{8D4592DE-F42C-4481-B430-B4D1FFE96A58}" type="datetimeFigureOut">
              <a:rPr lang="nb-NO" smtClean="0"/>
              <a:t>25.04.2021</a:t>
            </a:fld>
            <a:endParaRPr lang="nb-NO"/>
          </a:p>
        </p:txBody>
      </p:sp>
      <p:sp>
        <p:nvSpPr>
          <p:cNvPr id="6" name="Plassholder for bunntekst 5">
            <a:extLst>
              <a:ext uri="{FF2B5EF4-FFF2-40B4-BE49-F238E27FC236}">
                <a16:creationId xmlns:a16="http://schemas.microsoft.com/office/drawing/2014/main" id="{2B70BBCC-A984-4204-9CD5-19F4C55221A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5274B1D-F74E-4B1A-9D6E-39D207CE778B}"/>
              </a:ext>
            </a:extLst>
          </p:cNvPr>
          <p:cNvSpPr>
            <a:spLocks noGrp="1"/>
          </p:cNvSpPr>
          <p:nvPr>
            <p:ph type="sldNum" sz="quarter" idx="12"/>
          </p:nvPr>
        </p:nvSpPr>
        <p:spPr/>
        <p:txBody>
          <a:bodyPr/>
          <a:lstStyle/>
          <a:p>
            <a:fld id="{00BCAF92-F7CC-488F-8609-8AEDC7DD3782}" type="slidenum">
              <a:rPr lang="nb-NO" smtClean="0"/>
              <a:t>‹#›</a:t>
            </a:fld>
            <a:endParaRPr lang="nb-NO"/>
          </a:p>
        </p:txBody>
      </p:sp>
    </p:spTree>
    <p:extLst>
      <p:ext uri="{BB962C8B-B14F-4D97-AF65-F5344CB8AC3E}">
        <p14:creationId xmlns:p14="http://schemas.microsoft.com/office/powerpoint/2010/main" val="37056415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idestilt bilde, punktliste">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BD8FD1A-E56C-44C7-B0DA-9371B717000D}"/>
              </a:ext>
            </a:extLst>
          </p:cNvPr>
          <p:cNvSpPr/>
          <p:nvPr userDrawn="1"/>
        </p:nvSpPr>
        <p:spPr>
          <a:xfrm>
            <a:off x="0" y="0"/>
            <a:ext cx="53766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tel 1">
            <a:extLst>
              <a:ext uri="{FF2B5EF4-FFF2-40B4-BE49-F238E27FC236}">
                <a16:creationId xmlns:a16="http://schemas.microsoft.com/office/drawing/2014/main" id="{F17970C6-187F-4E41-84FA-C1F2D4FC68CF}"/>
              </a:ext>
            </a:extLst>
          </p:cNvPr>
          <p:cNvSpPr>
            <a:spLocks noGrp="1"/>
          </p:cNvSpPr>
          <p:nvPr>
            <p:ph type="title"/>
          </p:nvPr>
        </p:nvSpPr>
        <p:spPr>
          <a:xfrm>
            <a:off x="752400" y="320089"/>
            <a:ext cx="4032504" cy="1169551"/>
          </a:xfrm>
          <a:prstGeom prst="rect">
            <a:avLst/>
          </a:prstGeom>
        </p:spPr>
        <p:txBody>
          <a:bodyPr>
            <a:spAutoFit/>
          </a:bodyPr>
          <a:lstStyle>
            <a:lvl1pPr>
              <a:defRPr>
                <a:solidFill>
                  <a:srgbClr val="003D6A"/>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13535A72-6A86-4B81-8C64-3A495B31F164}"/>
              </a:ext>
            </a:extLst>
          </p:cNvPr>
          <p:cNvSpPr>
            <a:spLocks noGrp="1"/>
          </p:cNvSpPr>
          <p:nvPr>
            <p:ph type="body" sz="quarter" idx="15"/>
          </p:nvPr>
        </p:nvSpPr>
        <p:spPr>
          <a:xfrm>
            <a:off x="756094" y="1656207"/>
            <a:ext cx="4032510" cy="4320540"/>
          </a:xfrm>
          <a:prstGeom prst="rect">
            <a:avLst/>
          </a:prstGeom>
        </p:spPr>
        <p:txBody>
          <a:bodyPr lIns="91440" tIns="45720" rIns="91440" bIns="45720"/>
          <a:lstStyle/>
          <a:p>
            <a:pPr lvl="0"/>
            <a:r>
              <a:rPr lang="nb-NO"/>
              <a:t>Klikk for å redigere tekststiler i malen</a:t>
            </a:r>
          </a:p>
        </p:txBody>
      </p:sp>
      <p:sp>
        <p:nvSpPr>
          <p:cNvPr id="9" name="Plassholder for bilde 5">
            <a:extLst>
              <a:ext uri="{FF2B5EF4-FFF2-40B4-BE49-F238E27FC236}">
                <a16:creationId xmlns:a16="http://schemas.microsoft.com/office/drawing/2014/main" id="{524DFD34-269E-4C9C-8C4C-823F44E341C3}"/>
              </a:ext>
            </a:extLst>
          </p:cNvPr>
          <p:cNvSpPr>
            <a:spLocks noGrp="1"/>
          </p:cNvSpPr>
          <p:nvPr>
            <p:ph type="pic" sz="quarter" idx="16" hasCustomPrompt="1"/>
          </p:nvPr>
        </p:nvSpPr>
        <p:spPr>
          <a:xfrm>
            <a:off x="5394089" y="0"/>
            <a:ext cx="6797911" cy="6858000"/>
          </a:xfrm>
          <a:prstGeom prst="rect">
            <a:avLst/>
          </a:prstGeom>
        </p:spPr>
        <p:txBody>
          <a:bodyPr tIns="904925"/>
          <a:lstStyle>
            <a:lvl1pPr marL="489600" indent="-475200" algn="ctr" defTabSz="914400" rtl="0" eaLnBrk="1" latinLnBrk="0" hangingPunct="1">
              <a:lnSpc>
                <a:spcPts val="3000"/>
              </a:lnSpc>
              <a:spcBef>
                <a:spcPts val="0"/>
              </a:spcBef>
              <a:buFontTx/>
              <a:buNone/>
              <a:defRPr sz="2200"/>
            </a:lvl1pPr>
          </a:lstStyle>
          <a:p>
            <a:r>
              <a:rPr lang="nb-NO" dirty="0"/>
              <a:t>Klikk ikonet for å legge til bilde</a:t>
            </a:r>
          </a:p>
        </p:txBody>
      </p:sp>
    </p:spTree>
    <p:extLst>
      <p:ext uri="{BB962C8B-B14F-4D97-AF65-F5344CB8AC3E}">
        <p14:creationId xmlns:p14="http://schemas.microsoft.com/office/powerpoint/2010/main" val="33430410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lderammer, fire">
    <p:bg>
      <p:bgPr>
        <a:solidFill>
          <a:schemeClr val="bg1"/>
        </a:solidFill>
        <a:effectLst/>
      </p:bgPr>
    </p:bg>
    <p:spTree>
      <p:nvGrpSpPr>
        <p:cNvPr id="1" name=""/>
        <p:cNvGrpSpPr/>
        <p:nvPr/>
      </p:nvGrpSpPr>
      <p:grpSpPr>
        <a:xfrm>
          <a:off x="0" y="0"/>
          <a:ext cx="0" cy="0"/>
          <a:chOff x="0" y="0"/>
          <a:chExt cx="0" cy="0"/>
        </a:xfrm>
      </p:grpSpPr>
      <p:sp>
        <p:nvSpPr>
          <p:cNvPr id="19" name="Plassholder for bilde 5">
            <a:extLst>
              <a:ext uri="{FF2B5EF4-FFF2-40B4-BE49-F238E27FC236}">
                <a16:creationId xmlns:a16="http://schemas.microsoft.com/office/drawing/2014/main" id="{95823711-EE0F-4343-AAAF-F2878980D9BF}"/>
              </a:ext>
            </a:extLst>
          </p:cNvPr>
          <p:cNvSpPr>
            <a:spLocks noGrp="1"/>
          </p:cNvSpPr>
          <p:nvPr>
            <p:ph type="pic" sz="quarter" idx="24"/>
          </p:nvPr>
        </p:nvSpPr>
        <p:spPr>
          <a:xfrm>
            <a:off x="8914823" y="2062163"/>
            <a:ext cx="2474913" cy="2600325"/>
          </a:xfrm>
          <a:noFill/>
        </p:spPr>
        <p:txBody>
          <a:bodyPr/>
          <a:lstStyle/>
          <a:p>
            <a:r>
              <a:rPr lang="nb-NO"/>
              <a:t>Klikk på ikonet for å legge til et bilde</a:t>
            </a:r>
            <a:endParaRPr lang="nb-NO" dirty="0"/>
          </a:p>
        </p:txBody>
      </p:sp>
      <p:sp>
        <p:nvSpPr>
          <p:cNvPr id="16" name="Plassholder for bilde 5">
            <a:extLst>
              <a:ext uri="{FF2B5EF4-FFF2-40B4-BE49-F238E27FC236}">
                <a16:creationId xmlns:a16="http://schemas.microsoft.com/office/drawing/2014/main" id="{B7F95406-5CE1-F644-9DFE-7E7F538D0518}"/>
              </a:ext>
            </a:extLst>
          </p:cNvPr>
          <p:cNvSpPr>
            <a:spLocks noGrp="1"/>
          </p:cNvSpPr>
          <p:nvPr>
            <p:ph type="pic" sz="quarter" idx="23"/>
          </p:nvPr>
        </p:nvSpPr>
        <p:spPr>
          <a:xfrm>
            <a:off x="6199332" y="2062163"/>
            <a:ext cx="2474913" cy="2600325"/>
          </a:xfrm>
          <a:noFill/>
        </p:spPr>
        <p:txBody>
          <a:bodyPr/>
          <a:lstStyle/>
          <a:p>
            <a:r>
              <a:rPr lang="nb-NO"/>
              <a:t>Klikk på ikonet for å legge til et bilde</a:t>
            </a:r>
          </a:p>
        </p:txBody>
      </p:sp>
      <p:sp>
        <p:nvSpPr>
          <p:cNvPr id="15" name="Plassholder for bilde 5">
            <a:extLst>
              <a:ext uri="{FF2B5EF4-FFF2-40B4-BE49-F238E27FC236}">
                <a16:creationId xmlns:a16="http://schemas.microsoft.com/office/drawing/2014/main" id="{2289F372-9061-3949-B07B-F843DAA34F30}"/>
              </a:ext>
            </a:extLst>
          </p:cNvPr>
          <p:cNvSpPr>
            <a:spLocks noGrp="1"/>
          </p:cNvSpPr>
          <p:nvPr>
            <p:ph type="pic" sz="quarter" idx="22"/>
          </p:nvPr>
        </p:nvSpPr>
        <p:spPr>
          <a:xfrm>
            <a:off x="3483841" y="2062163"/>
            <a:ext cx="2474913" cy="2600325"/>
          </a:xfrm>
          <a:noFill/>
        </p:spPr>
        <p:txBody>
          <a:bodyPr/>
          <a:lstStyle/>
          <a:p>
            <a:r>
              <a:rPr lang="nb-NO"/>
              <a:t>Klikk på ikonet for å legge til et bilde</a:t>
            </a:r>
          </a:p>
        </p:txBody>
      </p:sp>
      <p:sp>
        <p:nvSpPr>
          <p:cNvPr id="6" name="Plassholder for bilde 5">
            <a:extLst>
              <a:ext uri="{FF2B5EF4-FFF2-40B4-BE49-F238E27FC236}">
                <a16:creationId xmlns:a16="http://schemas.microsoft.com/office/drawing/2014/main" id="{57FC34C0-3BBA-9342-BE13-FE9AE69612D0}"/>
              </a:ext>
            </a:extLst>
          </p:cNvPr>
          <p:cNvSpPr>
            <a:spLocks noGrp="1"/>
          </p:cNvSpPr>
          <p:nvPr>
            <p:ph type="pic" sz="quarter" idx="21"/>
          </p:nvPr>
        </p:nvSpPr>
        <p:spPr>
          <a:xfrm>
            <a:off x="768350" y="2062163"/>
            <a:ext cx="2474913" cy="2600325"/>
          </a:xfrm>
          <a:noFill/>
        </p:spPr>
        <p:txBody>
          <a:bodyPr/>
          <a:lstStyle/>
          <a:p>
            <a:r>
              <a:rPr lang="nb-NO"/>
              <a:t>Klikk på ikonet for å legge til et bilde</a:t>
            </a:r>
            <a:endParaRPr lang="nb-NO" dirty="0"/>
          </a:p>
        </p:txBody>
      </p:sp>
      <p:sp>
        <p:nvSpPr>
          <p:cNvPr id="3" name="Title 2">
            <a:extLst>
              <a:ext uri="{FF2B5EF4-FFF2-40B4-BE49-F238E27FC236}">
                <a16:creationId xmlns:a16="http://schemas.microsoft.com/office/drawing/2014/main" id="{F32A642F-F701-4040-8BCE-7748FA027DD8}"/>
              </a:ext>
            </a:extLst>
          </p:cNvPr>
          <p:cNvSpPr>
            <a:spLocks noGrp="1"/>
          </p:cNvSpPr>
          <p:nvPr>
            <p:ph type="title"/>
          </p:nvPr>
        </p:nvSpPr>
        <p:spPr>
          <a:xfrm>
            <a:off x="756094" y="320089"/>
            <a:ext cx="10832400" cy="1170000"/>
          </a:xfrm>
          <a:prstGeom prst="rect">
            <a:avLst/>
          </a:prstGeom>
        </p:spPr>
        <p:txBody>
          <a:bodyPr/>
          <a:lstStyle>
            <a:lvl1pPr>
              <a:defRPr>
                <a:solidFill>
                  <a:srgbClr val="003D6A"/>
                </a:solidFill>
              </a:defRPr>
            </a:lvl1pPr>
          </a:lstStyle>
          <a:p>
            <a:r>
              <a:rPr lang="nb-NO"/>
              <a:t>Klikk for å redigere tittelstil</a:t>
            </a:r>
            <a:endParaRPr lang="en-US" dirty="0"/>
          </a:p>
        </p:txBody>
      </p:sp>
      <p:sp>
        <p:nvSpPr>
          <p:cNvPr id="10" name="Plassholder for bunntekst 5">
            <a:extLst>
              <a:ext uri="{FF2B5EF4-FFF2-40B4-BE49-F238E27FC236}">
                <a16:creationId xmlns:a16="http://schemas.microsoft.com/office/drawing/2014/main" id="{814B5E7C-A34B-9A44-AD0E-CFDFC62B56E3}"/>
              </a:ext>
            </a:extLst>
          </p:cNvPr>
          <p:cNvSpPr>
            <a:spLocks noGrp="1"/>
          </p:cNvSpPr>
          <p:nvPr>
            <p:ph type="ftr" sz="quarter" idx="3"/>
          </p:nvPr>
        </p:nvSpPr>
        <p:spPr>
          <a:xfrm>
            <a:off x="752034" y="6429521"/>
            <a:ext cx="4061712" cy="3492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1712836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Bilderammer, fire">
    <p:bg>
      <p:bgPr>
        <a:solidFill>
          <a:schemeClr val="bg1"/>
        </a:solidFill>
        <a:effectLst/>
      </p:bgPr>
    </p:bg>
    <p:spTree>
      <p:nvGrpSpPr>
        <p:cNvPr id="1" name=""/>
        <p:cNvGrpSpPr/>
        <p:nvPr/>
      </p:nvGrpSpPr>
      <p:grpSpPr>
        <a:xfrm>
          <a:off x="0" y="0"/>
          <a:ext cx="0" cy="0"/>
          <a:chOff x="0" y="0"/>
          <a:chExt cx="0" cy="0"/>
        </a:xfrm>
      </p:grpSpPr>
      <p:sp>
        <p:nvSpPr>
          <p:cNvPr id="19" name="Plassholder for bilde 5">
            <a:extLst>
              <a:ext uri="{FF2B5EF4-FFF2-40B4-BE49-F238E27FC236}">
                <a16:creationId xmlns:a16="http://schemas.microsoft.com/office/drawing/2014/main" id="{95823711-EE0F-4343-AAAF-F2878980D9BF}"/>
              </a:ext>
            </a:extLst>
          </p:cNvPr>
          <p:cNvSpPr>
            <a:spLocks noGrp="1"/>
          </p:cNvSpPr>
          <p:nvPr>
            <p:ph type="pic" sz="quarter" idx="24"/>
          </p:nvPr>
        </p:nvSpPr>
        <p:spPr>
          <a:xfrm>
            <a:off x="8914823" y="2062163"/>
            <a:ext cx="2474913" cy="2600325"/>
          </a:xfrm>
          <a:noFill/>
        </p:spPr>
        <p:txBody>
          <a:bodyPr/>
          <a:lstStyle/>
          <a:p>
            <a:r>
              <a:rPr lang="nb-NO"/>
              <a:t>Klikk på ikonet for å legge til et bilde</a:t>
            </a:r>
            <a:endParaRPr lang="nb-NO" dirty="0"/>
          </a:p>
        </p:txBody>
      </p:sp>
      <p:sp>
        <p:nvSpPr>
          <p:cNvPr id="16" name="Plassholder for bilde 5">
            <a:extLst>
              <a:ext uri="{FF2B5EF4-FFF2-40B4-BE49-F238E27FC236}">
                <a16:creationId xmlns:a16="http://schemas.microsoft.com/office/drawing/2014/main" id="{B7F95406-5CE1-F644-9DFE-7E7F538D0518}"/>
              </a:ext>
            </a:extLst>
          </p:cNvPr>
          <p:cNvSpPr>
            <a:spLocks noGrp="1"/>
          </p:cNvSpPr>
          <p:nvPr>
            <p:ph type="pic" sz="quarter" idx="23"/>
          </p:nvPr>
        </p:nvSpPr>
        <p:spPr>
          <a:xfrm>
            <a:off x="6199332" y="2062163"/>
            <a:ext cx="2474913" cy="2600325"/>
          </a:xfrm>
          <a:noFill/>
        </p:spPr>
        <p:txBody>
          <a:bodyPr/>
          <a:lstStyle/>
          <a:p>
            <a:r>
              <a:rPr lang="nb-NO"/>
              <a:t>Klikk på ikonet for å legge til et bilde</a:t>
            </a:r>
          </a:p>
        </p:txBody>
      </p:sp>
      <p:sp>
        <p:nvSpPr>
          <p:cNvPr id="15" name="Plassholder for bilde 5">
            <a:extLst>
              <a:ext uri="{FF2B5EF4-FFF2-40B4-BE49-F238E27FC236}">
                <a16:creationId xmlns:a16="http://schemas.microsoft.com/office/drawing/2014/main" id="{2289F372-9061-3949-B07B-F843DAA34F30}"/>
              </a:ext>
            </a:extLst>
          </p:cNvPr>
          <p:cNvSpPr>
            <a:spLocks noGrp="1"/>
          </p:cNvSpPr>
          <p:nvPr>
            <p:ph type="pic" sz="quarter" idx="22"/>
          </p:nvPr>
        </p:nvSpPr>
        <p:spPr>
          <a:xfrm>
            <a:off x="3483841" y="2062163"/>
            <a:ext cx="2474913" cy="2600325"/>
          </a:xfrm>
          <a:noFill/>
        </p:spPr>
        <p:txBody>
          <a:bodyPr/>
          <a:lstStyle/>
          <a:p>
            <a:r>
              <a:rPr lang="nb-NO"/>
              <a:t>Klikk på ikonet for å legge til et bilde</a:t>
            </a:r>
          </a:p>
        </p:txBody>
      </p:sp>
      <p:sp>
        <p:nvSpPr>
          <p:cNvPr id="6" name="Plassholder for bilde 5">
            <a:extLst>
              <a:ext uri="{FF2B5EF4-FFF2-40B4-BE49-F238E27FC236}">
                <a16:creationId xmlns:a16="http://schemas.microsoft.com/office/drawing/2014/main" id="{57FC34C0-3BBA-9342-BE13-FE9AE69612D0}"/>
              </a:ext>
            </a:extLst>
          </p:cNvPr>
          <p:cNvSpPr>
            <a:spLocks noGrp="1"/>
          </p:cNvSpPr>
          <p:nvPr>
            <p:ph type="pic" sz="quarter" idx="21"/>
          </p:nvPr>
        </p:nvSpPr>
        <p:spPr>
          <a:xfrm>
            <a:off x="768350" y="2062163"/>
            <a:ext cx="2474913" cy="2600325"/>
          </a:xfrm>
          <a:noFill/>
        </p:spPr>
        <p:txBody>
          <a:bodyPr/>
          <a:lstStyle/>
          <a:p>
            <a:r>
              <a:rPr lang="nb-NO"/>
              <a:t>Klikk på ikonet for å legge til et bilde</a:t>
            </a:r>
            <a:endParaRPr lang="nb-NO" dirty="0"/>
          </a:p>
        </p:txBody>
      </p:sp>
      <p:sp>
        <p:nvSpPr>
          <p:cNvPr id="7" name="Plassholder for tekst 6">
            <a:extLst>
              <a:ext uri="{FF2B5EF4-FFF2-40B4-BE49-F238E27FC236}">
                <a16:creationId xmlns:a16="http://schemas.microsoft.com/office/drawing/2014/main" id="{0222D56F-1082-4143-8A63-4FCBD571B317}"/>
              </a:ext>
            </a:extLst>
          </p:cNvPr>
          <p:cNvSpPr>
            <a:spLocks noGrp="1"/>
          </p:cNvSpPr>
          <p:nvPr>
            <p:ph type="body" sz="quarter" idx="17"/>
          </p:nvPr>
        </p:nvSpPr>
        <p:spPr>
          <a:xfrm>
            <a:off x="772318" y="3508612"/>
            <a:ext cx="2466975" cy="585866"/>
          </a:xfrm>
        </p:spPr>
        <p:txBody>
          <a:bodyPr anchor="ctr" anchorCtr="0">
            <a:spAutoFit/>
          </a:bodyPr>
          <a:lstStyle>
            <a:lvl1pPr marL="14400" indent="0" algn="ctr">
              <a:lnSpc>
                <a:spcPct val="100000"/>
              </a:lnSpc>
              <a:buNone/>
              <a:defRPr sz="1600">
                <a:solidFill>
                  <a:schemeClr val="tx1"/>
                </a:solidFill>
              </a:defRPr>
            </a:lvl1pPr>
          </a:lstStyle>
          <a:p>
            <a:pPr lvl="0"/>
            <a:r>
              <a:rPr lang="nb-NO"/>
              <a:t>Klikk for å redigere tekststiler i malen</a:t>
            </a:r>
          </a:p>
        </p:txBody>
      </p:sp>
      <p:sp>
        <p:nvSpPr>
          <p:cNvPr id="14" name="Plassholder for tekst 6">
            <a:extLst>
              <a:ext uri="{FF2B5EF4-FFF2-40B4-BE49-F238E27FC236}">
                <a16:creationId xmlns:a16="http://schemas.microsoft.com/office/drawing/2014/main" id="{1F10FA40-CD4F-4437-8673-7154D18F332D}"/>
              </a:ext>
            </a:extLst>
          </p:cNvPr>
          <p:cNvSpPr>
            <a:spLocks noGrp="1"/>
          </p:cNvSpPr>
          <p:nvPr>
            <p:ph type="body" sz="quarter" idx="18"/>
          </p:nvPr>
        </p:nvSpPr>
        <p:spPr>
          <a:xfrm>
            <a:off x="3498347" y="3508611"/>
            <a:ext cx="2466975" cy="585866"/>
          </a:xfrm>
        </p:spPr>
        <p:txBody>
          <a:bodyPr anchor="ctr" anchorCtr="0">
            <a:spAutoFit/>
          </a:bodyPr>
          <a:lstStyle>
            <a:lvl1pPr marL="14400" indent="0" algn="ctr">
              <a:lnSpc>
                <a:spcPct val="100000"/>
              </a:lnSpc>
              <a:buNone/>
              <a:defRPr sz="1600">
                <a:solidFill>
                  <a:schemeClr val="tx1"/>
                </a:solidFill>
              </a:defRPr>
            </a:lvl1pPr>
          </a:lstStyle>
          <a:p>
            <a:pPr lvl="0"/>
            <a:r>
              <a:rPr lang="nb-NO"/>
              <a:t>Klikk for å redigere tekststiler i malen</a:t>
            </a:r>
          </a:p>
        </p:txBody>
      </p:sp>
      <p:sp>
        <p:nvSpPr>
          <p:cNvPr id="17" name="Plassholder for tekst 6">
            <a:extLst>
              <a:ext uri="{FF2B5EF4-FFF2-40B4-BE49-F238E27FC236}">
                <a16:creationId xmlns:a16="http://schemas.microsoft.com/office/drawing/2014/main" id="{99ABD5A7-F30E-41D9-8A41-5473311BD0BC}"/>
              </a:ext>
            </a:extLst>
          </p:cNvPr>
          <p:cNvSpPr>
            <a:spLocks noGrp="1"/>
          </p:cNvSpPr>
          <p:nvPr>
            <p:ph type="body" sz="quarter" idx="19"/>
          </p:nvPr>
        </p:nvSpPr>
        <p:spPr>
          <a:xfrm>
            <a:off x="6204531" y="3508612"/>
            <a:ext cx="2466975" cy="585866"/>
          </a:xfrm>
        </p:spPr>
        <p:txBody>
          <a:bodyPr anchor="ctr" anchorCtr="0">
            <a:spAutoFit/>
          </a:bodyPr>
          <a:lstStyle>
            <a:lvl1pPr marL="14400" indent="0" algn="ctr">
              <a:lnSpc>
                <a:spcPct val="100000"/>
              </a:lnSpc>
              <a:buNone/>
              <a:defRPr sz="1600">
                <a:solidFill>
                  <a:schemeClr val="tx1"/>
                </a:solidFill>
              </a:defRPr>
            </a:lvl1pPr>
          </a:lstStyle>
          <a:p>
            <a:pPr lvl="0"/>
            <a:r>
              <a:rPr lang="nb-NO"/>
              <a:t>Klikk for å redigere tekststiler i malen</a:t>
            </a:r>
          </a:p>
        </p:txBody>
      </p:sp>
      <p:sp>
        <p:nvSpPr>
          <p:cNvPr id="20" name="Plassholder for tekst 6">
            <a:extLst>
              <a:ext uri="{FF2B5EF4-FFF2-40B4-BE49-F238E27FC236}">
                <a16:creationId xmlns:a16="http://schemas.microsoft.com/office/drawing/2014/main" id="{DCD46A47-65FA-6D42-BF0A-6BF2493A95D5}"/>
              </a:ext>
            </a:extLst>
          </p:cNvPr>
          <p:cNvSpPr>
            <a:spLocks noGrp="1"/>
          </p:cNvSpPr>
          <p:nvPr>
            <p:ph type="body" sz="quarter" idx="25"/>
          </p:nvPr>
        </p:nvSpPr>
        <p:spPr>
          <a:xfrm>
            <a:off x="8909624" y="3508612"/>
            <a:ext cx="2466975" cy="585866"/>
          </a:xfrm>
        </p:spPr>
        <p:txBody>
          <a:bodyPr anchor="ctr" anchorCtr="0">
            <a:spAutoFit/>
          </a:bodyPr>
          <a:lstStyle>
            <a:lvl1pPr marL="14400" indent="0" algn="ctr">
              <a:lnSpc>
                <a:spcPct val="100000"/>
              </a:lnSpc>
              <a:buNone/>
              <a:defRPr sz="1600">
                <a:solidFill>
                  <a:schemeClr val="tx1"/>
                </a:solidFill>
              </a:defRPr>
            </a:lvl1pPr>
          </a:lstStyle>
          <a:p>
            <a:pPr lvl="0"/>
            <a:r>
              <a:rPr lang="nb-NO"/>
              <a:t>Klikk for å redigere tekststiler i malen</a:t>
            </a:r>
          </a:p>
        </p:txBody>
      </p:sp>
      <p:sp>
        <p:nvSpPr>
          <p:cNvPr id="3" name="Title 2">
            <a:extLst>
              <a:ext uri="{FF2B5EF4-FFF2-40B4-BE49-F238E27FC236}">
                <a16:creationId xmlns:a16="http://schemas.microsoft.com/office/drawing/2014/main" id="{F5CD54CD-7B9F-416F-9098-60AB54ABDC0E}"/>
              </a:ext>
            </a:extLst>
          </p:cNvPr>
          <p:cNvSpPr>
            <a:spLocks noGrp="1"/>
          </p:cNvSpPr>
          <p:nvPr>
            <p:ph type="title"/>
          </p:nvPr>
        </p:nvSpPr>
        <p:spPr>
          <a:xfrm>
            <a:off x="756094" y="320089"/>
            <a:ext cx="10832400" cy="1170000"/>
          </a:xfrm>
          <a:prstGeom prst="rect">
            <a:avLst/>
          </a:prstGeom>
        </p:spPr>
        <p:txBody>
          <a:bodyPr/>
          <a:lstStyle>
            <a:lvl1pPr>
              <a:defRPr>
                <a:solidFill>
                  <a:srgbClr val="003D6A"/>
                </a:solidFill>
              </a:defRPr>
            </a:lvl1pPr>
          </a:lstStyle>
          <a:p>
            <a:r>
              <a:rPr lang="nb-NO"/>
              <a:t>Klikk for å redigere tittelstil</a:t>
            </a:r>
            <a:endParaRPr lang="en-US" dirty="0"/>
          </a:p>
        </p:txBody>
      </p:sp>
      <p:sp>
        <p:nvSpPr>
          <p:cNvPr id="18" name="Plassholder for bunntekst 5">
            <a:extLst>
              <a:ext uri="{FF2B5EF4-FFF2-40B4-BE49-F238E27FC236}">
                <a16:creationId xmlns:a16="http://schemas.microsoft.com/office/drawing/2014/main" id="{6785E754-F581-C14F-91DA-93102FB227A9}"/>
              </a:ext>
            </a:extLst>
          </p:cNvPr>
          <p:cNvSpPr>
            <a:spLocks noGrp="1"/>
          </p:cNvSpPr>
          <p:nvPr>
            <p:ph type="ftr" sz="quarter" idx="3"/>
          </p:nvPr>
        </p:nvSpPr>
        <p:spPr>
          <a:xfrm>
            <a:off x="752034" y="6429521"/>
            <a:ext cx="4061712" cy="3492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3131613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lderammer, tre">
    <p:bg>
      <p:bgPr>
        <a:solidFill>
          <a:schemeClr val="bg1"/>
        </a:solidFill>
        <a:effectLst/>
      </p:bgPr>
    </p:bg>
    <p:spTree>
      <p:nvGrpSpPr>
        <p:cNvPr id="1" name=""/>
        <p:cNvGrpSpPr/>
        <p:nvPr/>
      </p:nvGrpSpPr>
      <p:grpSpPr>
        <a:xfrm>
          <a:off x="0" y="0"/>
          <a:ext cx="0" cy="0"/>
          <a:chOff x="0" y="0"/>
          <a:chExt cx="0" cy="0"/>
        </a:xfrm>
      </p:grpSpPr>
      <p:sp>
        <p:nvSpPr>
          <p:cNvPr id="20" name="Plassholder for bilde 5">
            <a:extLst>
              <a:ext uri="{FF2B5EF4-FFF2-40B4-BE49-F238E27FC236}">
                <a16:creationId xmlns:a16="http://schemas.microsoft.com/office/drawing/2014/main" id="{10989DA5-4D6F-C640-8D61-DE8BC68861DA}"/>
              </a:ext>
            </a:extLst>
          </p:cNvPr>
          <p:cNvSpPr>
            <a:spLocks noGrp="1"/>
          </p:cNvSpPr>
          <p:nvPr>
            <p:ph type="pic" sz="quarter" idx="23"/>
          </p:nvPr>
        </p:nvSpPr>
        <p:spPr>
          <a:xfrm>
            <a:off x="7913717" y="1929039"/>
            <a:ext cx="3330838" cy="3006643"/>
          </a:xfrm>
          <a:noFill/>
        </p:spPr>
        <p:txBody>
          <a:bodyPr/>
          <a:lstStyle/>
          <a:p>
            <a:r>
              <a:rPr lang="nb-NO"/>
              <a:t>Klikk på ikonet for å legge til et bilde</a:t>
            </a:r>
            <a:endParaRPr lang="nb-NO" dirty="0"/>
          </a:p>
        </p:txBody>
      </p:sp>
      <p:sp>
        <p:nvSpPr>
          <p:cNvPr id="21" name="Plassholder for bilde 5">
            <a:extLst>
              <a:ext uri="{FF2B5EF4-FFF2-40B4-BE49-F238E27FC236}">
                <a16:creationId xmlns:a16="http://schemas.microsoft.com/office/drawing/2014/main" id="{CA365642-E21D-EB4D-BFF1-C7680AFAD502}"/>
              </a:ext>
            </a:extLst>
          </p:cNvPr>
          <p:cNvSpPr>
            <a:spLocks noGrp="1"/>
          </p:cNvSpPr>
          <p:nvPr>
            <p:ph type="pic" sz="quarter" idx="27"/>
          </p:nvPr>
        </p:nvSpPr>
        <p:spPr>
          <a:xfrm>
            <a:off x="4352428" y="1929039"/>
            <a:ext cx="3330838" cy="3006643"/>
          </a:xfrm>
          <a:noFill/>
        </p:spPr>
        <p:txBody>
          <a:bodyPr/>
          <a:lstStyle/>
          <a:p>
            <a:r>
              <a:rPr lang="nb-NO"/>
              <a:t>Klikk på ikonet for å legge til et bilde</a:t>
            </a:r>
            <a:endParaRPr lang="nb-NO" dirty="0"/>
          </a:p>
        </p:txBody>
      </p:sp>
      <p:sp>
        <p:nvSpPr>
          <p:cNvPr id="22" name="Plassholder for bilde 5">
            <a:extLst>
              <a:ext uri="{FF2B5EF4-FFF2-40B4-BE49-F238E27FC236}">
                <a16:creationId xmlns:a16="http://schemas.microsoft.com/office/drawing/2014/main" id="{09D85B9F-3F5A-674F-866B-E95BC7699DEB}"/>
              </a:ext>
            </a:extLst>
          </p:cNvPr>
          <p:cNvSpPr>
            <a:spLocks noGrp="1"/>
          </p:cNvSpPr>
          <p:nvPr>
            <p:ph type="pic" sz="quarter" idx="29"/>
          </p:nvPr>
        </p:nvSpPr>
        <p:spPr>
          <a:xfrm>
            <a:off x="791139" y="1929039"/>
            <a:ext cx="3330838" cy="3006643"/>
          </a:xfrm>
          <a:noFill/>
        </p:spPr>
        <p:txBody>
          <a:bodyPr/>
          <a:lstStyle/>
          <a:p>
            <a:r>
              <a:rPr lang="nb-NO"/>
              <a:t>Klikk på ikonet for å legge til et bilde</a:t>
            </a:r>
            <a:endParaRPr lang="nb-NO" dirty="0"/>
          </a:p>
        </p:txBody>
      </p:sp>
      <p:sp>
        <p:nvSpPr>
          <p:cNvPr id="3" name="Title 2">
            <a:extLst>
              <a:ext uri="{FF2B5EF4-FFF2-40B4-BE49-F238E27FC236}">
                <a16:creationId xmlns:a16="http://schemas.microsoft.com/office/drawing/2014/main" id="{B3EB32FC-E862-402B-9C62-E6094FB1F089}"/>
              </a:ext>
            </a:extLst>
          </p:cNvPr>
          <p:cNvSpPr>
            <a:spLocks noGrp="1"/>
          </p:cNvSpPr>
          <p:nvPr>
            <p:ph type="title"/>
          </p:nvPr>
        </p:nvSpPr>
        <p:spPr>
          <a:xfrm>
            <a:off x="756094" y="320089"/>
            <a:ext cx="10832400" cy="1170000"/>
          </a:xfrm>
          <a:prstGeom prst="rect">
            <a:avLst/>
          </a:prstGeom>
        </p:spPr>
        <p:txBody>
          <a:bodyPr/>
          <a:lstStyle>
            <a:lvl1pPr>
              <a:defRPr>
                <a:solidFill>
                  <a:srgbClr val="003D6A"/>
                </a:solidFill>
              </a:defRPr>
            </a:lvl1pPr>
          </a:lstStyle>
          <a:p>
            <a:r>
              <a:rPr lang="nb-NO"/>
              <a:t>Klikk for å redigere tittelstil</a:t>
            </a:r>
            <a:endParaRPr lang="en-US" dirty="0"/>
          </a:p>
        </p:txBody>
      </p:sp>
      <p:sp>
        <p:nvSpPr>
          <p:cNvPr id="6" name="Plassholder for bunntekst 5">
            <a:extLst>
              <a:ext uri="{FF2B5EF4-FFF2-40B4-BE49-F238E27FC236}">
                <a16:creationId xmlns:a16="http://schemas.microsoft.com/office/drawing/2014/main" id="{3894CA3D-286C-E74B-8606-ED46E02905A2}"/>
              </a:ext>
            </a:extLst>
          </p:cNvPr>
          <p:cNvSpPr txBox="1">
            <a:spLocks/>
          </p:cNvSpPr>
          <p:nvPr userDrawn="1"/>
        </p:nvSpPr>
        <p:spPr>
          <a:xfrm>
            <a:off x="752034" y="6429521"/>
            <a:ext cx="4061712" cy="349250"/>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11956993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Bilderammer, tre">
    <p:bg>
      <p:bgPr>
        <a:solidFill>
          <a:schemeClr val="bg1"/>
        </a:solidFill>
        <a:effectLst/>
      </p:bgPr>
    </p:bg>
    <p:spTree>
      <p:nvGrpSpPr>
        <p:cNvPr id="1" name=""/>
        <p:cNvGrpSpPr/>
        <p:nvPr/>
      </p:nvGrpSpPr>
      <p:grpSpPr>
        <a:xfrm>
          <a:off x="0" y="0"/>
          <a:ext cx="0" cy="0"/>
          <a:chOff x="0" y="0"/>
          <a:chExt cx="0" cy="0"/>
        </a:xfrm>
      </p:grpSpPr>
      <p:sp>
        <p:nvSpPr>
          <p:cNvPr id="24" name="Plassholder for bilde 5">
            <a:extLst>
              <a:ext uri="{FF2B5EF4-FFF2-40B4-BE49-F238E27FC236}">
                <a16:creationId xmlns:a16="http://schemas.microsoft.com/office/drawing/2014/main" id="{83B78B9D-FF5D-8543-8BDC-249A32A245E4}"/>
              </a:ext>
            </a:extLst>
          </p:cNvPr>
          <p:cNvSpPr>
            <a:spLocks noGrp="1"/>
          </p:cNvSpPr>
          <p:nvPr>
            <p:ph type="pic" sz="quarter" idx="27"/>
          </p:nvPr>
        </p:nvSpPr>
        <p:spPr>
          <a:xfrm>
            <a:off x="4352428" y="1929039"/>
            <a:ext cx="3330838" cy="3006643"/>
          </a:xfrm>
          <a:noFill/>
        </p:spPr>
        <p:txBody>
          <a:bodyPr/>
          <a:lstStyle/>
          <a:p>
            <a:r>
              <a:rPr lang="nb-NO"/>
              <a:t>Klikk på ikonet for å legge til et bilde</a:t>
            </a:r>
            <a:endParaRPr lang="nb-NO" dirty="0"/>
          </a:p>
        </p:txBody>
      </p:sp>
      <p:sp>
        <p:nvSpPr>
          <p:cNvPr id="25" name="Plassholder for tekst 6">
            <a:extLst>
              <a:ext uri="{FF2B5EF4-FFF2-40B4-BE49-F238E27FC236}">
                <a16:creationId xmlns:a16="http://schemas.microsoft.com/office/drawing/2014/main" id="{E47AD652-1AC7-E244-95C8-5521B5A9E713}"/>
              </a:ext>
            </a:extLst>
          </p:cNvPr>
          <p:cNvSpPr>
            <a:spLocks noGrp="1"/>
          </p:cNvSpPr>
          <p:nvPr>
            <p:ph type="body" sz="quarter" idx="28"/>
          </p:nvPr>
        </p:nvSpPr>
        <p:spPr>
          <a:xfrm>
            <a:off x="4352428" y="3605316"/>
            <a:ext cx="3330837" cy="708977"/>
          </a:xfrm>
        </p:spPr>
        <p:txBody>
          <a:bodyPr wrap="square" anchor="ctr" anchorCtr="0">
            <a:spAutoFit/>
          </a:bodyPr>
          <a:lstStyle>
            <a:lvl1pPr marL="14400" indent="0" algn="ctr">
              <a:lnSpc>
                <a:spcPct val="100000"/>
              </a:lnSpc>
              <a:buNone/>
              <a:defRPr sz="2000">
                <a:solidFill>
                  <a:schemeClr val="tx1"/>
                </a:solidFill>
              </a:defRPr>
            </a:lvl1pPr>
          </a:lstStyle>
          <a:p>
            <a:pPr lvl="0"/>
            <a:r>
              <a:rPr lang="nb-NO"/>
              <a:t>Klikk for å redigere tekststiler i malen</a:t>
            </a:r>
          </a:p>
        </p:txBody>
      </p:sp>
      <p:sp>
        <p:nvSpPr>
          <p:cNvPr id="26" name="Plassholder for bilde 5">
            <a:extLst>
              <a:ext uri="{FF2B5EF4-FFF2-40B4-BE49-F238E27FC236}">
                <a16:creationId xmlns:a16="http://schemas.microsoft.com/office/drawing/2014/main" id="{AB145626-2128-9742-A40D-D60821164172}"/>
              </a:ext>
            </a:extLst>
          </p:cNvPr>
          <p:cNvSpPr>
            <a:spLocks noGrp="1"/>
          </p:cNvSpPr>
          <p:nvPr>
            <p:ph type="pic" sz="quarter" idx="29"/>
          </p:nvPr>
        </p:nvSpPr>
        <p:spPr>
          <a:xfrm>
            <a:off x="791139" y="1929039"/>
            <a:ext cx="3330838" cy="3006643"/>
          </a:xfrm>
          <a:noFill/>
        </p:spPr>
        <p:txBody>
          <a:bodyPr/>
          <a:lstStyle/>
          <a:p>
            <a:r>
              <a:rPr lang="nb-NO"/>
              <a:t>Klikk på ikonet for å legge til et bilde</a:t>
            </a:r>
            <a:endParaRPr lang="nb-NO" dirty="0"/>
          </a:p>
        </p:txBody>
      </p:sp>
      <p:sp>
        <p:nvSpPr>
          <p:cNvPr id="27" name="Plassholder for tekst 6">
            <a:extLst>
              <a:ext uri="{FF2B5EF4-FFF2-40B4-BE49-F238E27FC236}">
                <a16:creationId xmlns:a16="http://schemas.microsoft.com/office/drawing/2014/main" id="{8CEE610A-4663-024F-96E9-068AD632C858}"/>
              </a:ext>
            </a:extLst>
          </p:cNvPr>
          <p:cNvSpPr>
            <a:spLocks noGrp="1"/>
          </p:cNvSpPr>
          <p:nvPr>
            <p:ph type="body" sz="quarter" idx="30"/>
          </p:nvPr>
        </p:nvSpPr>
        <p:spPr>
          <a:xfrm>
            <a:off x="791139" y="3605316"/>
            <a:ext cx="3330838" cy="708977"/>
          </a:xfrm>
        </p:spPr>
        <p:txBody>
          <a:bodyPr wrap="square" anchor="ctr" anchorCtr="0">
            <a:spAutoFit/>
          </a:bodyPr>
          <a:lstStyle>
            <a:lvl1pPr marL="14400" indent="0" algn="ctr">
              <a:lnSpc>
                <a:spcPct val="100000"/>
              </a:lnSpc>
              <a:buNone/>
              <a:defRPr sz="2000">
                <a:solidFill>
                  <a:schemeClr val="tx1"/>
                </a:solidFill>
              </a:defRPr>
            </a:lvl1pPr>
          </a:lstStyle>
          <a:p>
            <a:pPr lvl="0"/>
            <a:r>
              <a:rPr lang="nb-NO"/>
              <a:t>Klikk for å redigere tekststiler i malen</a:t>
            </a:r>
          </a:p>
        </p:txBody>
      </p:sp>
      <p:sp>
        <p:nvSpPr>
          <p:cNvPr id="3" name="Title 2">
            <a:extLst>
              <a:ext uri="{FF2B5EF4-FFF2-40B4-BE49-F238E27FC236}">
                <a16:creationId xmlns:a16="http://schemas.microsoft.com/office/drawing/2014/main" id="{5601655A-7819-4652-8582-97BC83468923}"/>
              </a:ext>
            </a:extLst>
          </p:cNvPr>
          <p:cNvSpPr>
            <a:spLocks noGrp="1"/>
          </p:cNvSpPr>
          <p:nvPr>
            <p:ph type="title"/>
          </p:nvPr>
        </p:nvSpPr>
        <p:spPr>
          <a:xfrm>
            <a:off x="756094" y="320089"/>
            <a:ext cx="10832400" cy="1170000"/>
          </a:xfrm>
          <a:prstGeom prst="rect">
            <a:avLst/>
          </a:prstGeom>
        </p:spPr>
        <p:txBody>
          <a:bodyPr/>
          <a:lstStyle>
            <a:lvl1pPr>
              <a:defRPr>
                <a:solidFill>
                  <a:srgbClr val="003D6A"/>
                </a:solidFill>
              </a:defRPr>
            </a:lvl1pPr>
          </a:lstStyle>
          <a:p>
            <a:r>
              <a:rPr lang="nb-NO"/>
              <a:t>Klikk for å redigere tittelstil</a:t>
            </a:r>
            <a:endParaRPr lang="en-US" dirty="0"/>
          </a:p>
        </p:txBody>
      </p:sp>
      <p:sp>
        <p:nvSpPr>
          <p:cNvPr id="17" name="Plassholder for bilde 5">
            <a:extLst>
              <a:ext uri="{FF2B5EF4-FFF2-40B4-BE49-F238E27FC236}">
                <a16:creationId xmlns:a16="http://schemas.microsoft.com/office/drawing/2014/main" id="{5F6DF4E8-6837-C841-BE4D-C6D2B5F562B9}"/>
              </a:ext>
            </a:extLst>
          </p:cNvPr>
          <p:cNvSpPr>
            <a:spLocks noGrp="1"/>
          </p:cNvSpPr>
          <p:nvPr>
            <p:ph type="pic" sz="quarter" idx="23"/>
          </p:nvPr>
        </p:nvSpPr>
        <p:spPr>
          <a:xfrm>
            <a:off x="7913717" y="1929039"/>
            <a:ext cx="3330838" cy="3006643"/>
          </a:xfrm>
          <a:noFill/>
        </p:spPr>
        <p:txBody>
          <a:bodyPr/>
          <a:lstStyle/>
          <a:p>
            <a:r>
              <a:rPr lang="nb-NO"/>
              <a:t>Klikk på ikonet for å legge til et bilde</a:t>
            </a:r>
            <a:endParaRPr lang="nb-NO" dirty="0"/>
          </a:p>
        </p:txBody>
      </p:sp>
      <p:sp>
        <p:nvSpPr>
          <p:cNvPr id="18" name="Plassholder for tekst 6">
            <a:extLst>
              <a:ext uri="{FF2B5EF4-FFF2-40B4-BE49-F238E27FC236}">
                <a16:creationId xmlns:a16="http://schemas.microsoft.com/office/drawing/2014/main" id="{7638B0D1-98D6-3E42-BF73-4F18EA30D92D}"/>
              </a:ext>
            </a:extLst>
          </p:cNvPr>
          <p:cNvSpPr>
            <a:spLocks noGrp="1"/>
          </p:cNvSpPr>
          <p:nvPr>
            <p:ph type="body" sz="quarter" idx="26"/>
          </p:nvPr>
        </p:nvSpPr>
        <p:spPr>
          <a:xfrm>
            <a:off x="7913717" y="3605316"/>
            <a:ext cx="3330838" cy="708977"/>
          </a:xfrm>
        </p:spPr>
        <p:txBody>
          <a:bodyPr wrap="square" anchor="ctr" anchorCtr="0">
            <a:spAutoFit/>
          </a:bodyPr>
          <a:lstStyle>
            <a:lvl1pPr marL="14400" indent="0" algn="ctr">
              <a:lnSpc>
                <a:spcPct val="100000"/>
              </a:lnSpc>
              <a:buNone/>
              <a:defRPr sz="2000">
                <a:solidFill>
                  <a:schemeClr val="tx1"/>
                </a:solidFill>
              </a:defRPr>
            </a:lvl1pPr>
          </a:lstStyle>
          <a:p>
            <a:pPr lvl="0"/>
            <a:r>
              <a:rPr lang="nb-NO"/>
              <a:t>Klikk for å redigere tekststiler i malen</a:t>
            </a:r>
          </a:p>
        </p:txBody>
      </p:sp>
      <p:sp>
        <p:nvSpPr>
          <p:cNvPr id="21" name="Plassholder for bunntekst 5">
            <a:extLst>
              <a:ext uri="{FF2B5EF4-FFF2-40B4-BE49-F238E27FC236}">
                <a16:creationId xmlns:a16="http://schemas.microsoft.com/office/drawing/2014/main" id="{3B389859-AEEF-544A-956B-EED7805A4858}"/>
              </a:ext>
            </a:extLst>
          </p:cNvPr>
          <p:cNvSpPr>
            <a:spLocks noGrp="1"/>
          </p:cNvSpPr>
          <p:nvPr>
            <p:ph type="ftr" sz="quarter" idx="3"/>
          </p:nvPr>
        </p:nvSpPr>
        <p:spPr>
          <a:xfrm>
            <a:off x="752034" y="6429521"/>
            <a:ext cx="4061712" cy="3492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39252988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ldekollasj">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CE7FDA-4937-4126-8CAE-8B47E086A7FE}"/>
              </a:ext>
            </a:extLst>
          </p:cNvPr>
          <p:cNvSpPr>
            <a:spLocks noGrp="1"/>
          </p:cNvSpPr>
          <p:nvPr>
            <p:ph type="title"/>
          </p:nvPr>
        </p:nvSpPr>
        <p:spPr>
          <a:xfrm>
            <a:off x="752400" y="320089"/>
            <a:ext cx="11134800" cy="630942"/>
          </a:xfrm>
          <a:prstGeom prst="rect">
            <a:avLst/>
          </a:prstGeom>
        </p:spPr>
        <p:txBody>
          <a:bodyPr/>
          <a:lstStyle>
            <a:lvl1pPr>
              <a:defRPr>
                <a:solidFill>
                  <a:srgbClr val="003D6A"/>
                </a:solidFill>
              </a:defRPr>
            </a:lvl1pPr>
          </a:lstStyle>
          <a:p>
            <a:r>
              <a:rPr lang="nb-NO"/>
              <a:t>Klikk for å redigere tittelstil</a:t>
            </a:r>
            <a:endParaRPr lang="nb-NO" dirty="0"/>
          </a:p>
        </p:txBody>
      </p:sp>
      <p:sp>
        <p:nvSpPr>
          <p:cNvPr id="6" name="Plassholder for bilde 2">
            <a:extLst>
              <a:ext uri="{FF2B5EF4-FFF2-40B4-BE49-F238E27FC236}">
                <a16:creationId xmlns:a16="http://schemas.microsoft.com/office/drawing/2014/main" id="{5ED75C8B-17E3-4452-959B-60F7A76CFB2B}"/>
              </a:ext>
            </a:extLst>
          </p:cNvPr>
          <p:cNvSpPr>
            <a:spLocks noGrp="1"/>
          </p:cNvSpPr>
          <p:nvPr>
            <p:ph type="pic" sz="quarter" idx="13" hasCustomPrompt="1"/>
          </p:nvPr>
        </p:nvSpPr>
        <p:spPr>
          <a:xfrm>
            <a:off x="0" y="3712040"/>
            <a:ext cx="4766513" cy="2258768"/>
          </a:xfrm>
          <a:prstGeom prst="rect">
            <a:avLst/>
          </a:prstGeom>
          <a:noFill/>
        </p:spPr>
        <p:txBody>
          <a:bodyPr tIns="360000"/>
          <a:lstStyle>
            <a:lvl1pPr marL="489600" indent="-475200" algn="ctr" defTabSz="914400" rtl="0" eaLnBrk="1" latinLnBrk="0" hangingPunct="1">
              <a:lnSpc>
                <a:spcPts val="3000"/>
              </a:lnSpc>
              <a:spcBef>
                <a:spcPts val="0"/>
              </a:spcBef>
              <a:buFontTx/>
              <a:buNone/>
              <a:defRPr sz="2200"/>
            </a:lvl1pPr>
          </a:lstStyle>
          <a:p>
            <a:r>
              <a:rPr lang="nb-NO" dirty="0"/>
              <a:t>Klikk ikonet for å legge til bilde</a:t>
            </a:r>
          </a:p>
        </p:txBody>
      </p:sp>
      <p:sp>
        <p:nvSpPr>
          <p:cNvPr id="7" name="Plassholder for bilde 2">
            <a:extLst>
              <a:ext uri="{FF2B5EF4-FFF2-40B4-BE49-F238E27FC236}">
                <a16:creationId xmlns:a16="http://schemas.microsoft.com/office/drawing/2014/main" id="{59F09DC9-696F-4326-BAE2-A169F1C5354F}"/>
              </a:ext>
            </a:extLst>
          </p:cNvPr>
          <p:cNvSpPr>
            <a:spLocks noGrp="1"/>
          </p:cNvSpPr>
          <p:nvPr>
            <p:ph type="pic" sz="quarter" idx="14" hasCustomPrompt="1"/>
          </p:nvPr>
        </p:nvSpPr>
        <p:spPr>
          <a:xfrm>
            <a:off x="0" y="1202152"/>
            <a:ext cx="4766513" cy="2258767"/>
          </a:xfrm>
          <a:prstGeom prst="rect">
            <a:avLst/>
          </a:prstGeom>
          <a:noFill/>
        </p:spPr>
        <p:txBody>
          <a:bodyPr tIns="360000"/>
          <a:lstStyle>
            <a:lvl1pPr marL="489600" indent="-475200" algn="ctr" defTabSz="914400" rtl="0" eaLnBrk="1" latinLnBrk="0" hangingPunct="1">
              <a:lnSpc>
                <a:spcPts val="3000"/>
              </a:lnSpc>
              <a:spcBef>
                <a:spcPts val="0"/>
              </a:spcBef>
              <a:buFontTx/>
              <a:buNone/>
              <a:defRPr sz="2200"/>
            </a:lvl1pPr>
          </a:lstStyle>
          <a:p>
            <a:r>
              <a:rPr lang="nb-NO" dirty="0"/>
              <a:t>Klikk ikonet for å legge til bilde</a:t>
            </a:r>
          </a:p>
        </p:txBody>
      </p:sp>
      <p:sp>
        <p:nvSpPr>
          <p:cNvPr id="8" name="Plassholder for bilde 3">
            <a:extLst>
              <a:ext uri="{FF2B5EF4-FFF2-40B4-BE49-F238E27FC236}">
                <a16:creationId xmlns:a16="http://schemas.microsoft.com/office/drawing/2014/main" id="{D87D5D7E-6E03-46E2-B44E-DB4901A82620}"/>
              </a:ext>
            </a:extLst>
          </p:cNvPr>
          <p:cNvSpPr>
            <a:spLocks noGrp="1"/>
          </p:cNvSpPr>
          <p:nvPr>
            <p:ph type="pic" sz="quarter" idx="15" hasCustomPrompt="1"/>
          </p:nvPr>
        </p:nvSpPr>
        <p:spPr>
          <a:xfrm>
            <a:off x="5049083" y="1202152"/>
            <a:ext cx="7142918" cy="4766386"/>
          </a:xfrm>
          <a:prstGeom prst="rect">
            <a:avLst/>
          </a:prstGeom>
          <a:noFill/>
        </p:spPr>
        <p:txBody>
          <a:bodyPr tIns="904925"/>
          <a:lstStyle>
            <a:lvl1pPr marL="489600" indent="-475200" algn="ctr" defTabSz="914400" rtl="0" eaLnBrk="1" latinLnBrk="0" hangingPunct="1">
              <a:lnSpc>
                <a:spcPts val="3000"/>
              </a:lnSpc>
              <a:spcBef>
                <a:spcPts val="0"/>
              </a:spcBef>
              <a:buFontTx/>
              <a:buNone/>
              <a:defRPr sz="2200"/>
            </a:lvl1pPr>
          </a:lstStyle>
          <a:p>
            <a:r>
              <a:rPr lang="nb-NO" dirty="0"/>
              <a:t>Klikk ikonet for å legge til bilde</a:t>
            </a:r>
          </a:p>
        </p:txBody>
      </p:sp>
      <p:sp>
        <p:nvSpPr>
          <p:cNvPr id="12" name="Plassholder for bunntekst 5">
            <a:extLst>
              <a:ext uri="{FF2B5EF4-FFF2-40B4-BE49-F238E27FC236}">
                <a16:creationId xmlns:a16="http://schemas.microsoft.com/office/drawing/2014/main" id="{97781302-D4BF-B447-9BA1-4353BD2FC708}"/>
              </a:ext>
            </a:extLst>
          </p:cNvPr>
          <p:cNvSpPr>
            <a:spLocks noGrp="1"/>
          </p:cNvSpPr>
          <p:nvPr>
            <p:ph type="ftr" sz="quarter" idx="3"/>
          </p:nvPr>
        </p:nvSpPr>
        <p:spPr>
          <a:xfrm>
            <a:off x="752034" y="6429521"/>
            <a:ext cx="4061712" cy="3492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3759756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Bilde med overliggende tekst, lys">
    <p:bg>
      <p:bgPr>
        <a:solidFill>
          <a:schemeClr val="bg1"/>
        </a:solidFill>
        <a:effectLst/>
      </p:bgPr>
    </p:bg>
    <p:spTree>
      <p:nvGrpSpPr>
        <p:cNvPr id="1" name=""/>
        <p:cNvGrpSpPr/>
        <p:nvPr/>
      </p:nvGrpSpPr>
      <p:grpSpPr>
        <a:xfrm>
          <a:off x="0" y="0"/>
          <a:ext cx="0" cy="0"/>
          <a:chOff x="0" y="0"/>
          <a:chExt cx="0" cy="0"/>
        </a:xfrm>
      </p:grpSpPr>
      <p:sp>
        <p:nvSpPr>
          <p:cNvPr id="6" name="Plassholder for bilde 3">
            <a:extLst>
              <a:ext uri="{FF2B5EF4-FFF2-40B4-BE49-F238E27FC236}">
                <a16:creationId xmlns:a16="http://schemas.microsoft.com/office/drawing/2014/main" id="{43D90A08-D2F0-4589-AB6C-EB76004B82B9}"/>
              </a:ext>
            </a:extLst>
          </p:cNvPr>
          <p:cNvSpPr>
            <a:spLocks noGrp="1"/>
          </p:cNvSpPr>
          <p:nvPr>
            <p:ph type="pic" sz="quarter" idx="15" hasCustomPrompt="1"/>
          </p:nvPr>
        </p:nvSpPr>
        <p:spPr>
          <a:xfrm>
            <a:off x="0" y="0"/>
            <a:ext cx="12192000" cy="6858000"/>
          </a:xfrm>
          <a:prstGeom prst="rect">
            <a:avLst/>
          </a:prstGeom>
          <a:noFill/>
        </p:spPr>
        <p:txBody>
          <a:bodyPr tIns="904925"/>
          <a:lstStyle>
            <a:lvl1pPr marL="489600" indent="-475200" algn="l" defTabSz="914400" rtl="0" eaLnBrk="1" latinLnBrk="0" hangingPunct="1">
              <a:lnSpc>
                <a:spcPts val="3000"/>
              </a:lnSpc>
              <a:spcBef>
                <a:spcPts val="0"/>
              </a:spcBef>
              <a:buFontTx/>
              <a:buNone/>
              <a:defRPr sz="2200"/>
            </a:lvl1pPr>
          </a:lstStyle>
          <a:p>
            <a:r>
              <a:rPr lang="nb-NO" dirty="0"/>
              <a:t>Klikk ikonet for å legge til bilde</a:t>
            </a:r>
          </a:p>
        </p:txBody>
      </p:sp>
      <p:sp>
        <p:nvSpPr>
          <p:cNvPr id="8" name="Plassholder for tekst 15">
            <a:extLst>
              <a:ext uri="{FF2B5EF4-FFF2-40B4-BE49-F238E27FC236}">
                <a16:creationId xmlns:a16="http://schemas.microsoft.com/office/drawing/2014/main" id="{D1B869F4-3FDF-D24C-AE18-B775BEC9B9F7}"/>
              </a:ext>
            </a:extLst>
          </p:cNvPr>
          <p:cNvSpPr>
            <a:spLocks noGrp="1"/>
          </p:cNvSpPr>
          <p:nvPr>
            <p:ph type="body" sz="quarter" idx="16" hasCustomPrompt="1"/>
          </p:nvPr>
        </p:nvSpPr>
        <p:spPr>
          <a:xfrm>
            <a:off x="7991022" y="508952"/>
            <a:ext cx="3798888" cy="5914527"/>
          </a:xfrm>
          <a:solidFill>
            <a:schemeClr val="bg1"/>
          </a:solidFill>
        </p:spPr>
        <p:txBody>
          <a:bodyPr lIns="324000" tIns="936000"/>
          <a:lstStyle>
            <a:lvl1pPr marL="0" indent="0">
              <a:lnSpc>
                <a:spcPct val="100000"/>
              </a:lnSpc>
              <a:buFont typeface="Arial" panose="020B0604020202020204" pitchFamily="34" charset="0"/>
              <a:buChar char="​"/>
              <a:defRPr sz="1400">
                <a:solidFill>
                  <a:schemeClr val="tx1"/>
                </a:solidFill>
              </a:defRPr>
            </a:lvl1pPr>
            <a:lvl2pPr marL="172800" indent="-172800">
              <a:lnSpc>
                <a:spcPct val="100000"/>
              </a:lnSpc>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Skriv her, trykk Alt+ </a:t>
            </a:r>
            <a:r>
              <a:rPr lang="nb-NO" dirty="0" err="1"/>
              <a:t>Shift</a:t>
            </a:r>
            <a:r>
              <a:rPr lang="nb-NO" dirty="0"/>
              <a:t> + -&gt; for å skifte til kulepunkt</a:t>
            </a:r>
          </a:p>
          <a:p>
            <a:pPr lvl="1"/>
            <a:r>
              <a:rPr lang="nb-NO" dirty="0"/>
              <a:t>Andre nivå</a:t>
            </a:r>
          </a:p>
        </p:txBody>
      </p:sp>
      <p:sp>
        <p:nvSpPr>
          <p:cNvPr id="9" name="Plassholder for tekst 2">
            <a:extLst>
              <a:ext uri="{FF2B5EF4-FFF2-40B4-BE49-F238E27FC236}">
                <a16:creationId xmlns:a16="http://schemas.microsoft.com/office/drawing/2014/main" id="{A90A5A45-CDF6-354D-9866-A1F6A5C0BE59}"/>
              </a:ext>
            </a:extLst>
          </p:cNvPr>
          <p:cNvSpPr>
            <a:spLocks noGrp="1"/>
          </p:cNvSpPr>
          <p:nvPr>
            <p:ph type="body" sz="quarter" idx="11"/>
          </p:nvPr>
        </p:nvSpPr>
        <p:spPr>
          <a:xfrm>
            <a:off x="8226262" y="863602"/>
            <a:ext cx="3422813" cy="338554"/>
          </a:xfrm>
        </p:spPr>
        <p:txBody>
          <a:bodyPr wrap="square">
            <a:spAutoFit/>
          </a:bodyPr>
          <a:lstStyle>
            <a:lvl1pPr marL="14400" indent="0">
              <a:lnSpc>
                <a:spcPct val="100000"/>
              </a:lnSpc>
              <a:buNone/>
              <a:defRPr sz="1600">
                <a:solidFill>
                  <a:schemeClr val="tx1"/>
                </a:solidFill>
              </a:defRPr>
            </a:lvl1pPr>
          </a:lstStyle>
          <a:p>
            <a:pPr lvl="0"/>
            <a:r>
              <a:rPr lang="nb-NO"/>
              <a:t>Klikk for å redigere tekststiler i malen</a:t>
            </a:r>
          </a:p>
        </p:txBody>
      </p:sp>
    </p:spTree>
    <p:extLst>
      <p:ext uri="{BB962C8B-B14F-4D97-AF65-F5344CB8AC3E}">
        <p14:creationId xmlns:p14="http://schemas.microsoft.com/office/powerpoint/2010/main" val="7049083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Bilde med overliggende tekst, mørk">
    <p:bg>
      <p:bgPr>
        <a:solidFill>
          <a:schemeClr val="bg1"/>
        </a:solidFill>
        <a:effectLst/>
      </p:bgPr>
    </p:bg>
    <p:spTree>
      <p:nvGrpSpPr>
        <p:cNvPr id="1" name=""/>
        <p:cNvGrpSpPr/>
        <p:nvPr/>
      </p:nvGrpSpPr>
      <p:grpSpPr>
        <a:xfrm>
          <a:off x="0" y="0"/>
          <a:ext cx="0" cy="0"/>
          <a:chOff x="0" y="0"/>
          <a:chExt cx="0" cy="0"/>
        </a:xfrm>
      </p:grpSpPr>
      <p:sp>
        <p:nvSpPr>
          <p:cNvPr id="7" name="Plassholder for bilde 3">
            <a:extLst>
              <a:ext uri="{FF2B5EF4-FFF2-40B4-BE49-F238E27FC236}">
                <a16:creationId xmlns:a16="http://schemas.microsoft.com/office/drawing/2014/main" id="{27C271CF-D937-4792-BB0F-36116AEA642D}"/>
              </a:ext>
            </a:extLst>
          </p:cNvPr>
          <p:cNvSpPr>
            <a:spLocks noGrp="1"/>
          </p:cNvSpPr>
          <p:nvPr>
            <p:ph type="pic" sz="quarter" idx="15" hasCustomPrompt="1"/>
          </p:nvPr>
        </p:nvSpPr>
        <p:spPr>
          <a:xfrm>
            <a:off x="0" y="0"/>
            <a:ext cx="12192000" cy="6858000"/>
          </a:xfrm>
          <a:prstGeom prst="rect">
            <a:avLst/>
          </a:prstGeom>
          <a:noFill/>
        </p:spPr>
        <p:txBody>
          <a:bodyPr tIns="904925"/>
          <a:lstStyle>
            <a:lvl1pPr marL="489600" indent="-475200" algn="l" defTabSz="914400" rtl="0" eaLnBrk="1" latinLnBrk="0" hangingPunct="1">
              <a:lnSpc>
                <a:spcPts val="3000"/>
              </a:lnSpc>
              <a:spcBef>
                <a:spcPts val="0"/>
              </a:spcBef>
              <a:buFontTx/>
              <a:buNone/>
              <a:defRPr sz="2200"/>
            </a:lvl1pPr>
          </a:lstStyle>
          <a:p>
            <a:r>
              <a:rPr lang="nb-NO" dirty="0"/>
              <a:t>Klikk ikonet for å legge til bilde</a:t>
            </a:r>
          </a:p>
        </p:txBody>
      </p:sp>
      <p:sp>
        <p:nvSpPr>
          <p:cNvPr id="8" name="Plassholder for tekst 15">
            <a:extLst>
              <a:ext uri="{FF2B5EF4-FFF2-40B4-BE49-F238E27FC236}">
                <a16:creationId xmlns:a16="http://schemas.microsoft.com/office/drawing/2014/main" id="{8D47459B-2B34-B94F-9967-F20F75F151CC}"/>
              </a:ext>
            </a:extLst>
          </p:cNvPr>
          <p:cNvSpPr>
            <a:spLocks noGrp="1"/>
          </p:cNvSpPr>
          <p:nvPr>
            <p:ph type="body" sz="quarter" idx="16" hasCustomPrompt="1"/>
          </p:nvPr>
        </p:nvSpPr>
        <p:spPr>
          <a:xfrm>
            <a:off x="7991022" y="508952"/>
            <a:ext cx="3798888" cy="5914527"/>
          </a:xfrm>
          <a:solidFill>
            <a:srgbClr val="003D6A"/>
          </a:solidFill>
        </p:spPr>
        <p:txBody>
          <a:bodyPr lIns="324000" tIns="936000"/>
          <a:lstStyle>
            <a:lvl1pPr marL="0" indent="0">
              <a:lnSpc>
                <a:spcPct val="100000"/>
              </a:lnSpc>
              <a:buFont typeface="Arial" panose="020B0604020202020204" pitchFamily="34" charset="0"/>
              <a:buNone/>
              <a:defRPr sz="1400">
                <a:solidFill>
                  <a:schemeClr val="bg1"/>
                </a:solidFill>
              </a:defRPr>
            </a:lvl1pPr>
            <a:lvl2pPr marL="172800" indent="-172800">
              <a:lnSpc>
                <a:spcPct val="100000"/>
              </a:lnSpc>
              <a:buClr>
                <a:schemeClr val="bg1"/>
              </a:buCl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Skriv her, trykk Alt+ </a:t>
            </a:r>
            <a:r>
              <a:rPr lang="nb-NO" dirty="0" err="1"/>
              <a:t>Shift</a:t>
            </a:r>
            <a:r>
              <a:rPr lang="nb-NO" dirty="0"/>
              <a:t> + -&gt; for å skifte til kulepunkt</a:t>
            </a:r>
          </a:p>
          <a:p>
            <a:pPr lvl="1"/>
            <a:r>
              <a:rPr lang="nb-NO" dirty="0"/>
              <a:t>Andre nivå</a:t>
            </a:r>
          </a:p>
        </p:txBody>
      </p:sp>
      <p:sp>
        <p:nvSpPr>
          <p:cNvPr id="3" name="Plassholder for tekst 2">
            <a:extLst>
              <a:ext uri="{FF2B5EF4-FFF2-40B4-BE49-F238E27FC236}">
                <a16:creationId xmlns:a16="http://schemas.microsoft.com/office/drawing/2014/main" id="{B893CE64-FD77-48DE-8B7D-EA36076859FC}"/>
              </a:ext>
            </a:extLst>
          </p:cNvPr>
          <p:cNvSpPr>
            <a:spLocks noGrp="1"/>
          </p:cNvSpPr>
          <p:nvPr>
            <p:ph type="body" sz="quarter" idx="11"/>
          </p:nvPr>
        </p:nvSpPr>
        <p:spPr>
          <a:xfrm>
            <a:off x="8226260" y="863602"/>
            <a:ext cx="3413289" cy="338554"/>
          </a:xfrm>
        </p:spPr>
        <p:txBody>
          <a:bodyPr wrap="square">
            <a:spAutoFit/>
          </a:bodyPr>
          <a:lstStyle>
            <a:lvl1pPr marL="14400" indent="0">
              <a:lnSpc>
                <a:spcPct val="100000"/>
              </a:lnSpc>
              <a:buNone/>
              <a:defRPr sz="16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4534655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CE7FDA-4937-4126-8CAE-8B47E086A7FE}"/>
              </a:ext>
            </a:extLst>
          </p:cNvPr>
          <p:cNvSpPr>
            <a:spLocks noGrp="1"/>
          </p:cNvSpPr>
          <p:nvPr>
            <p:ph type="title"/>
          </p:nvPr>
        </p:nvSpPr>
        <p:spPr>
          <a:xfrm>
            <a:off x="756094" y="320089"/>
            <a:ext cx="10832400" cy="1170000"/>
          </a:xfrm>
          <a:prstGeom prst="rect">
            <a:avLst/>
          </a:prstGeom>
        </p:spPr>
        <p:txBody>
          <a:bodyPr/>
          <a:lstStyle>
            <a:lvl1pPr>
              <a:defRPr>
                <a:solidFill>
                  <a:srgbClr val="003D6A"/>
                </a:solidFill>
              </a:defRPr>
            </a:lvl1pPr>
          </a:lstStyle>
          <a:p>
            <a:r>
              <a:rPr lang="nb-NO"/>
              <a:t>Klikk for å redigere tittelstil</a:t>
            </a:r>
            <a:endParaRPr lang="nb-NO" dirty="0"/>
          </a:p>
        </p:txBody>
      </p:sp>
      <p:sp>
        <p:nvSpPr>
          <p:cNvPr id="6" name="Plassholder for bunntekst 5">
            <a:extLst>
              <a:ext uri="{FF2B5EF4-FFF2-40B4-BE49-F238E27FC236}">
                <a16:creationId xmlns:a16="http://schemas.microsoft.com/office/drawing/2014/main" id="{1C8F3114-F5E5-0345-8B7D-14CB1CE6AB75}"/>
              </a:ext>
            </a:extLst>
          </p:cNvPr>
          <p:cNvSpPr>
            <a:spLocks noGrp="1"/>
          </p:cNvSpPr>
          <p:nvPr>
            <p:ph type="ftr" sz="quarter" idx="3"/>
          </p:nvPr>
        </p:nvSpPr>
        <p:spPr>
          <a:xfrm>
            <a:off x="752034" y="6429521"/>
            <a:ext cx="4061712" cy="3492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dirty="0"/>
              <a:t>Tittel / Undertittel  | </a:t>
            </a:r>
            <a:fld id="{03D1789D-1749-824B-B49D-0CAEE8413CD5}" type="slidenum">
              <a:rPr lang="nb-NO" smtClean="0"/>
              <a:pPr/>
              <a:t>‹#›</a:t>
            </a:fld>
            <a:r>
              <a:rPr lang="nb-NO" dirty="0"/>
              <a:t> |  </a:t>
            </a:r>
            <a:fld id="{B05DE432-8733-A64C-A73F-3610949A78A9}" type="datetimeFigureOut">
              <a:rPr lang="nb-NO" smtClean="0"/>
              <a:pPr/>
              <a:t>25.04.2021</a:t>
            </a:fld>
            <a:endParaRPr lang="nb-NO" dirty="0"/>
          </a:p>
          <a:p>
            <a:endParaRPr lang="nb-NO" dirty="0"/>
          </a:p>
        </p:txBody>
      </p:sp>
    </p:spTree>
    <p:extLst>
      <p:ext uri="{BB962C8B-B14F-4D97-AF65-F5344CB8AC3E}">
        <p14:creationId xmlns:p14="http://schemas.microsoft.com/office/powerpoint/2010/main" val="37828022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ilde Fullside">
    <p:bg>
      <p:bgPr>
        <a:solidFill>
          <a:schemeClr val="bg1"/>
        </a:solidFill>
        <a:effectLst/>
      </p:bgPr>
    </p:bg>
    <p:spTree>
      <p:nvGrpSpPr>
        <p:cNvPr id="1" name=""/>
        <p:cNvGrpSpPr/>
        <p:nvPr/>
      </p:nvGrpSpPr>
      <p:grpSpPr>
        <a:xfrm>
          <a:off x="0" y="0"/>
          <a:ext cx="0" cy="0"/>
          <a:chOff x="0" y="0"/>
          <a:chExt cx="0" cy="0"/>
        </a:xfrm>
      </p:grpSpPr>
      <p:sp>
        <p:nvSpPr>
          <p:cNvPr id="7" name="Plassholder for bilde 3">
            <a:extLst>
              <a:ext uri="{FF2B5EF4-FFF2-40B4-BE49-F238E27FC236}">
                <a16:creationId xmlns:a16="http://schemas.microsoft.com/office/drawing/2014/main" id="{27C271CF-D937-4792-BB0F-36116AEA642D}"/>
              </a:ext>
            </a:extLst>
          </p:cNvPr>
          <p:cNvSpPr>
            <a:spLocks noGrp="1"/>
          </p:cNvSpPr>
          <p:nvPr>
            <p:ph type="pic" sz="quarter" idx="15"/>
          </p:nvPr>
        </p:nvSpPr>
        <p:spPr>
          <a:xfrm>
            <a:off x="0" y="0"/>
            <a:ext cx="12192000" cy="6858000"/>
          </a:xfrm>
          <a:prstGeom prst="rect">
            <a:avLst/>
          </a:prstGeom>
          <a:noFill/>
        </p:spPr>
        <p:txBody>
          <a:bodyPr tIns="904925"/>
          <a:lstStyle>
            <a:lvl1pPr marL="489600" indent="-475200" algn="ctr" defTabSz="914400" rtl="0" eaLnBrk="1" latinLnBrk="0" hangingPunct="1">
              <a:lnSpc>
                <a:spcPts val="3000"/>
              </a:lnSpc>
              <a:spcBef>
                <a:spcPts val="0"/>
              </a:spcBef>
              <a:buFontTx/>
              <a:buNone/>
              <a:defRPr sz="2200"/>
            </a:lvl1pPr>
          </a:lstStyle>
          <a:p>
            <a:r>
              <a:rPr lang="nb-NO"/>
              <a:t>Klikk på ikonet for å legge til et bilde</a:t>
            </a:r>
            <a:endParaRPr lang="nb-NO" dirty="0"/>
          </a:p>
        </p:txBody>
      </p:sp>
    </p:spTree>
    <p:extLst>
      <p:ext uri="{BB962C8B-B14F-4D97-AF65-F5344CB8AC3E}">
        <p14:creationId xmlns:p14="http://schemas.microsoft.com/office/powerpoint/2010/main" val="165221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theme" Target="../theme/theme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theme" Target="../theme/theme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34" Type="http://schemas.openxmlformats.org/officeDocument/2006/relationships/theme" Target="../theme/theme4.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image" Target="../media/image21.png"/><Relationship Id="rId8"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D110D79-09D4-44C3-A831-B3EBBD021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A6EDAF-C69A-4A53-A3AA-2A4ED88CB1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2EF00F0-82A4-4453-8BAB-AA5C2D744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592DE-F42C-4481-B430-B4D1FFE96A58}" type="datetimeFigureOut">
              <a:rPr lang="nb-NO" smtClean="0"/>
              <a:t>25.04.2021</a:t>
            </a:fld>
            <a:endParaRPr lang="nb-NO"/>
          </a:p>
        </p:txBody>
      </p:sp>
      <p:sp>
        <p:nvSpPr>
          <p:cNvPr id="5" name="Plassholder for bunntekst 4">
            <a:extLst>
              <a:ext uri="{FF2B5EF4-FFF2-40B4-BE49-F238E27FC236}">
                <a16:creationId xmlns:a16="http://schemas.microsoft.com/office/drawing/2014/main" id="{EAD1B803-9AD7-459E-AF5D-1A1B438181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7477525-0CBD-4C12-800B-3341F154D4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CAF92-F7CC-488F-8609-8AEDC7DD3782}" type="slidenum">
              <a:rPr lang="nb-NO" smtClean="0"/>
              <a:t>‹#›</a:t>
            </a:fld>
            <a:endParaRPr lang="nb-NO"/>
          </a:p>
        </p:txBody>
      </p:sp>
    </p:spTree>
    <p:extLst>
      <p:ext uri="{BB962C8B-B14F-4D97-AF65-F5344CB8AC3E}">
        <p14:creationId xmlns:p14="http://schemas.microsoft.com/office/powerpoint/2010/main" val="1544571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descr="{&quot;templafy&quot;:{&quot;id&quot;:&quot;9b6364b9-8fca-49da-99cc-1f7fc6218073&quot;}}" title="UserProfile.Office.PowerPointFooter">
            <a:extLst>
              <a:ext uri="{FF2B5EF4-FFF2-40B4-BE49-F238E27FC236}">
                <a16:creationId xmlns:a16="http://schemas.microsoft.com/office/drawing/2014/main" id="{79C18836-6CCB-42F3-A708-653E4CF0F4AE}"/>
              </a:ext>
            </a:extLst>
          </p:cNvPr>
          <p:cNvSpPr txBox="1"/>
          <p:nvPr userDrawn="1"/>
        </p:nvSpPr>
        <p:spPr>
          <a:xfrm>
            <a:off x="10357963" y="6363991"/>
            <a:ext cx="1288974" cy="123111"/>
          </a:xfrm>
          <a:prstGeom prst="rect">
            <a:avLst/>
          </a:prstGeom>
          <a:noFill/>
        </p:spPr>
        <p:txBody>
          <a:bodyPr wrap="square" lIns="0" tIns="0" rIns="0" bIns="0" rtlCol="0">
            <a:spAutoFit/>
          </a:bodyPr>
          <a:lstStyle/>
          <a:p>
            <a:pPr algn="r"/>
            <a:r>
              <a:rPr lang="en-GB" sz="800" b="1" spc="-30" baseline="0" dirty="0">
                <a:solidFill>
                  <a:schemeClr val="accent1"/>
                </a:solidFill>
                <a:latin typeface="+mj-lt"/>
              </a:rPr>
              <a:t>© Veidekke</a:t>
            </a:r>
          </a:p>
        </p:txBody>
      </p:sp>
      <p:sp>
        <p:nvSpPr>
          <p:cNvPr id="8" name="Title Placeholder 7">
            <a:extLst>
              <a:ext uri="{FF2B5EF4-FFF2-40B4-BE49-F238E27FC236}">
                <a16:creationId xmlns:a16="http://schemas.microsoft.com/office/drawing/2014/main" id="{929BDF0D-EABA-4F66-B534-62E4BDC6070F}"/>
              </a:ext>
            </a:extLst>
          </p:cNvPr>
          <p:cNvSpPr>
            <a:spLocks noGrp="1"/>
          </p:cNvSpPr>
          <p:nvPr>
            <p:ph type="title"/>
          </p:nvPr>
        </p:nvSpPr>
        <p:spPr>
          <a:xfrm>
            <a:off x="540000" y="817701"/>
            <a:ext cx="11111999" cy="792228"/>
          </a:xfrm>
          <a:prstGeom prst="rect">
            <a:avLst/>
          </a:prstGeom>
        </p:spPr>
        <p:txBody>
          <a:bodyPr vert="horz" lIns="0" tIns="0" rIns="0" bIns="0" rtlCol="0" anchor="t" anchorCtr="0">
            <a:noAutofit/>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Text Placeholder 2"/>
          <p:cNvSpPr>
            <a:spLocks noGrp="1"/>
          </p:cNvSpPr>
          <p:nvPr>
            <p:ph type="body" idx="1"/>
          </p:nvPr>
        </p:nvSpPr>
        <p:spPr>
          <a:xfrm>
            <a:off x="534938" y="1926000"/>
            <a:ext cx="11111999" cy="3690000"/>
          </a:xfrm>
          <a:prstGeom prst="rect">
            <a:avLst/>
          </a:prstGeom>
        </p:spPr>
        <p:txBody>
          <a:bodyPr vert="horz" lIns="0" tIns="0" rIns="0" bIns="0" rtlCol="0">
            <a:noAutofit/>
          </a:bodyPr>
          <a:lstStyle/>
          <a:p>
            <a:pPr lvl="0"/>
            <a:r>
              <a:rPr lang="da-DK" noProof="0" dirty="0"/>
              <a:t>Edit Master text styles</a:t>
            </a:r>
            <a:endParaRPr lang="da-DK" dirty="0"/>
          </a:p>
          <a:p>
            <a:pPr lvl="1"/>
            <a:r>
              <a:rPr lang="da-DK" noProof="0" dirty="0"/>
              <a:t>Second level</a:t>
            </a:r>
            <a:endParaRPr lang="da-DK" dirty="0"/>
          </a:p>
          <a:p>
            <a:pPr lvl="2"/>
            <a:r>
              <a:rPr lang="da-DK" noProof="0" dirty="0"/>
              <a:t>Third level</a:t>
            </a:r>
            <a:endParaRPr lang="da-DK" dirty="0"/>
          </a:p>
          <a:p>
            <a:pPr lvl="3"/>
            <a:r>
              <a:rPr lang="da-DK" noProof="0" dirty="0"/>
              <a:t>Fourth level</a:t>
            </a:r>
            <a:endParaRPr lang="da-DK" dirty="0"/>
          </a:p>
          <a:p>
            <a:pPr lvl="4"/>
            <a:r>
              <a:rPr lang="da-DK" noProof="0" dirty="0"/>
              <a:t>Fifth level</a:t>
            </a:r>
            <a:endParaRPr lang="da-DK" dirty="0"/>
          </a:p>
          <a:p>
            <a:pPr lvl="5"/>
            <a:r>
              <a:rPr lang="da-DK" noProof="0" dirty="0"/>
              <a:t>6</a:t>
            </a:r>
            <a:endParaRPr lang="da-DK" dirty="0"/>
          </a:p>
          <a:p>
            <a:pPr lvl="6"/>
            <a:r>
              <a:rPr lang="da-DK" noProof="0" dirty="0"/>
              <a:t>7</a:t>
            </a:r>
            <a:endParaRPr lang="da-DK" dirty="0"/>
          </a:p>
          <a:p>
            <a:pPr lvl="7"/>
            <a:r>
              <a:rPr lang="da-DK" noProof="0" dirty="0"/>
              <a:t>8</a:t>
            </a:r>
            <a:endParaRPr lang="da-DK" dirty="0"/>
          </a:p>
          <a:p>
            <a:pPr lvl="8"/>
            <a:r>
              <a:rPr lang="da-DK" noProof="0" dirty="0"/>
              <a:t>9</a:t>
            </a:r>
            <a:endParaRPr lang="da-DK" dirty="0"/>
          </a:p>
        </p:txBody>
      </p:sp>
      <p:sp>
        <p:nvSpPr>
          <p:cNvPr id="6" name="Slide Number Placeholder 5"/>
          <p:cNvSpPr>
            <a:spLocks noGrp="1"/>
          </p:cNvSpPr>
          <p:nvPr>
            <p:ph type="sldNum" sz="quarter" idx="4"/>
          </p:nvPr>
        </p:nvSpPr>
        <p:spPr>
          <a:xfrm>
            <a:off x="534938" y="6306879"/>
            <a:ext cx="252000" cy="180000"/>
          </a:xfrm>
          <a:prstGeom prst="rect">
            <a:avLst/>
          </a:prstGeom>
        </p:spPr>
        <p:txBody>
          <a:bodyPr vert="horz" lIns="0" tIns="0" rIns="0" bIns="0" rtlCol="0" anchor="b" anchorCtr="0"/>
          <a:lstStyle>
            <a:lvl1pPr algn="l">
              <a:defRPr sz="800" b="1" spc="-30" baseline="0">
                <a:solidFill>
                  <a:schemeClr val="tx1"/>
                </a:solidFill>
                <a:latin typeface="+mj-lt"/>
              </a:defRPr>
            </a:lvl1pPr>
          </a:lstStyle>
          <a:p>
            <a:fld id="{24C8C45C-947F-4981-8B3F-4F32E973C901}" type="slidenum">
              <a:rPr lang="da-DK" smtClean="0"/>
              <a:pPr/>
              <a:t>‹#›</a:t>
            </a:fld>
            <a:endParaRPr lang="da-DK" dirty="0"/>
          </a:p>
        </p:txBody>
      </p:sp>
      <p:sp>
        <p:nvSpPr>
          <p:cNvPr id="7" name="Footer" descr="{&quot;templafy&quot;:{&quot;id&quot;:&quot;7f451133-c7d8-4f51-b7d7-19ed81cf6f01&quot;}}" title="Footer">
            <a:extLst>
              <a:ext uri="{FF2B5EF4-FFF2-40B4-BE49-F238E27FC236}">
                <a16:creationId xmlns:a16="http://schemas.microsoft.com/office/drawing/2014/main" id="{71B1904D-7DDB-4409-BC8D-BA70CAF190A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da-DK" sz="800" b="1" noProof="0" dirty="0" err="1">
              <a:solidFill>
                <a:schemeClr val="tx1"/>
              </a:solidFill>
            </a:endParaRPr>
          </a:p>
        </p:txBody>
      </p:sp>
      <p:sp>
        <p:nvSpPr>
          <p:cNvPr id="4" name="Date_GeneralDate" hidden="1"/>
          <p:cNvSpPr>
            <a:spLocks noGrp="1"/>
          </p:cNvSpPr>
          <p:nvPr>
            <p:ph type="dt" sz="half" idx="2"/>
          </p:nvPr>
        </p:nvSpPr>
        <p:spPr>
          <a:xfrm>
            <a:off x="0" y="6856915"/>
            <a:ext cx="0" cy="0"/>
          </a:xfrm>
          <a:prstGeom prst="rect">
            <a:avLst/>
          </a:prstGeom>
        </p:spPr>
        <p:txBody>
          <a:bodyPr vert="horz" lIns="0" tIns="0" rIns="0" bIns="0" rtlCol="0" anchor="b" anchorCtr="0"/>
          <a:lstStyle>
            <a:lvl1pPr algn="l">
              <a:defRPr sz="800" b="1" spc="-30" baseline="0">
                <a:noFill/>
                <a:latin typeface="+mj-lt"/>
              </a:defRPr>
            </a:lvl1pPr>
          </a:lstStyle>
          <a:p>
            <a:fld id="{6261E5BE-5806-451A-BC2F-22189CD3E430}" type="datetime3">
              <a:rPr lang="en-GB" smtClean="0"/>
              <a:pPr/>
              <a:t>25 April, 2021</a:t>
            </a:fld>
            <a:endParaRPr lang="da-DK" dirty="0"/>
          </a:p>
        </p:txBody>
      </p:sp>
      <p:sp>
        <p:nvSpPr>
          <p:cNvPr id="5" name="FLD_PresentationTitle" hidden="1"/>
          <p:cNvSpPr>
            <a:spLocks noGrp="1"/>
          </p:cNvSpPr>
          <p:nvPr>
            <p:ph type="ftr" sz="quarter" idx="3"/>
          </p:nvPr>
        </p:nvSpPr>
        <p:spPr>
          <a:xfrm>
            <a:off x="0" y="6856915"/>
            <a:ext cx="0" cy="0"/>
          </a:xfrm>
          <a:prstGeom prst="rect">
            <a:avLst/>
          </a:prstGeom>
        </p:spPr>
        <p:txBody>
          <a:bodyPr vert="horz" lIns="0" tIns="0" rIns="0" bIns="0" rtlCol="0" anchor="b" anchorCtr="0"/>
          <a:lstStyle>
            <a:lvl1pPr algn="l">
              <a:defRPr sz="800" b="1" spc="-30" baseline="0">
                <a:noFill/>
                <a:latin typeface="+mj-lt"/>
              </a:defRPr>
            </a:lvl1pPr>
          </a:lstStyle>
          <a:p>
            <a:endParaRPr lang="da-DK" dirty="0"/>
          </a:p>
        </p:txBody>
      </p:sp>
      <p:sp>
        <p:nvSpPr>
          <p:cNvPr id="37" name="GeneralDate" descr="{&quot;templafy&quot;:{&quot;id&quot;:&quot;16c9601b-a8a6-4baf-b02c-7603413f1430&quot;}}" hidden="1" title="GeneralDate">
            <a:extLst>
              <a:ext uri="{FF2B5EF4-FFF2-40B4-BE49-F238E27FC236}">
                <a16:creationId xmlns:a16="http://schemas.microsoft.com/office/drawing/2014/main" id="{BB436C91-E510-4D83-9A2D-F7D39B541962}"/>
              </a:ext>
            </a:extLst>
          </p:cNvPr>
          <p:cNvSpPr/>
          <p:nvPr userDrawn="1"/>
        </p:nvSpPr>
        <p:spPr>
          <a:xfrm>
            <a:off x="0" y="6856915"/>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da-DK" sz="100" b="0" noProof="0" dirty="0" err="1">
              <a:noFill/>
            </a:endParaRPr>
          </a:p>
        </p:txBody>
      </p:sp>
    </p:spTree>
    <p:extLst>
      <p:ext uri="{BB962C8B-B14F-4D97-AF65-F5344CB8AC3E}">
        <p14:creationId xmlns:p14="http://schemas.microsoft.com/office/powerpoint/2010/main" val="13692341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Lst>
  <mc:AlternateContent xmlns:mc="http://schemas.openxmlformats.org/markup-compatibility/2006" xmlns:p159="http://schemas.microsoft.com/office/powerpoint/2015/09/main">
    <mc:Choice Requires="p159">
      <p:transition spd="slow">
        <p159:morph option="byObject"/>
      </p:transition>
    </mc:Choice>
    <mc:Fallback xmlns="" xmlns:a16="http://schemas.microsoft.com/office/drawing/2014/main" xmlns:p14="http://schemas.microsoft.com/office/powerpoint/2010/main" xmlns:p15="http://schemas.microsoft.com/office/powerpoint/2012/main">
      <p:transition spd="slow">
        <p:fade/>
      </p:transition>
    </mc:Fallback>
  </mc:AlternateContent>
  <p:hf hdr="0" ftr="0" dt="0"/>
  <p:txStyles>
    <p:titleStyle>
      <a:lvl1pPr algn="l" defTabSz="914400" rtl="0" eaLnBrk="1" latinLnBrk="0" hangingPunct="1">
        <a:lnSpc>
          <a:spcPct val="94000"/>
        </a:lnSpc>
        <a:spcBef>
          <a:spcPct val="0"/>
        </a:spcBef>
        <a:buNone/>
        <a:defRPr sz="3600" b="1" kern="1200" spc="-15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400" b="0" kern="1200" spc="-150">
          <a:solidFill>
            <a:schemeClr val="tx1"/>
          </a:solidFill>
          <a:latin typeface="+mn-lt"/>
          <a:ea typeface="+mn-ea"/>
          <a:cs typeface="+mn-cs"/>
        </a:defRPr>
      </a:lvl6pPr>
      <a:lvl7pPr marL="1080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400" b="0" kern="1200" cap="all" baseline="0">
          <a:solidFill>
            <a:schemeClr val="tx1"/>
          </a:solidFill>
          <a:latin typeface="+mn-lt"/>
          <a:ea typeface="+mn-ea"/>
          <a:cs typeface="+mn-cs"/>
        </a:defRPr>
      </a:lvl7pPr>
      <a:lvl8pPr marL="1080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400" b="0" kern="1200" cap="all" baseline="0">
          <a:solidFill>
            <a:schemeClr val="tx1"/>
          </a:solidFill>
          <a:latin typeface="+mn-lt"/>
          <a:ea typeface="+mn-ea"/>
          <a:cs typeface="+mn-cs"/>
        </a:defRPr>
      </a:lvl8pPr>
      <a:lvl9pPr marL="1080000" indent="-216000" algn="l" defTabSz="914400" rtl="0" eaLnBrk="1" latinLnBrk="0" hangingPunct="1">
        <a:lnSpc>
          <a:spcPct val="100000"/>
        </a:lnSpc>
        <a:spcBef>
          <a:spcPts val="0"/>
        </a:spcBef>
        <a:spcAft>
          <a:spcPts val="600"/>
        </a:spcAft>
        <a:buClr>
          <a:srgbClr val="4C4C4C"/>
        </a:buClr>
        <a:buFont typeface="Arial" panose="020B0604020202020204" pitchFamily="34" charset="0"/>
        <a:buChar char="•"/>
        <a:defRPr sz="1400" b="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510">
          <p15:clr>
            <a:srgbClr val="F26B43"/>
          </p15:clr>
        </p15:guide>
        <p15:guide id="4" orient="horz" pos="3804">
          <p15:clr>
            <a:srgbClr val="F26B43"/>
          </p15:clr>
        </p15:guide>
        <p15:guide id="5" pos="767">
          <p15:clr>
            <a:srgbClr val="F26B43"/>
          </p15:clr>
        </p15:guide>
        <p15:guide id="6" pos="937">
          <p15:clr>
            <a:srgbClr val="F26B43"/>
          </p15:clr>
        </p15:guide>
        <p15:guide id="7" pos="1365">
          <p15:clr>
            <a:srgbClr val="F26B43"/>
          </p15:clr>
        </p15:guide>
        <p15:guide id="8" pos="1535">
          <p15:clr>
            <a:srgbClr val="F26B43"/>
          </p15:clr>
        </p15:guide>
        <p15:guide id="9" pos="1962">
          <p15:clr>
            <a:srgbClr val="F26B43"/>
          </p15:clr>
        </p15:guide>
        <p15:guide id="10" pos="2132">
          <p15:clr>
            <a:srgbClr val="F26B43"/>
          </p15:clr>
        </p15:guide>
        <p15:guide id="11" pos="2560">
          <p15:clr>
            <a:srgbClr val="F26B43"/>
          </p15:clr>
        </p15:guide>
        <p15:guide id="12" pos="2730">
          <p15:clr>
            <a:srgbClr val="F26B43"/>
          </p15:clr>
        </p15:guide>
        <p15:guide id="13" pos="3157">
          <p15:clr>
            <a:srgbClr val="F26B43"/>
          </p15:clr>
        </p15:guide>
        <p15:guide id="14" pos="3327">
          <p15:clr>
            <a:srgbClr val="F26B43"/>
          </p15:clr>
        </p15:guide>
        <p15:guide id="15" pos="3754">
          <p15:clr>
            <a:srgbClr val="F26B43"/>
          </p15:clr>
        </p15:guide>
        <p15:guide id="16" pos="3925">
          <p15:clr>
            <a:srgbClr val="F26B43"/>
          </p15:clr>
        </p15:guide>
        <p15:guide id="17" pos="4352">
          <p15:clr>
            <a:srgbClr val="F26B43"/>
          </p15:clr>
        </p15:guide>
        <p15:guide id="18" pos="4522">
          <p15:clr>
            <a:srgbClr val="F26B43"/>
          </p15:clr>
        </p15:guide>
        <p15:guide id="19" pos="4949">
          <p15:clr>
            <a:srgbClr val="F26B43"/>
          </p15:clr>
        </p15:guide>
        <p15:guide id="20" pos="5120">
          <p15:clr>
            <a:srgbClr val="F26B43"/>
          </p15:clr>
        </p15:guide>
        <p15:guide id="21" pos="5547">
          <p15:clr>
            <a:srgbClr val="F26B43"/>
          </p15:clr>
        </p15:guide>
        <p15:guide id="22" pos="5717">
          <p15:clr>
            <a:srgbClr val="F26B43"/>
          </p15:clr>
        </p15:guide>
        <p15:guide id="23" pos="6144">
          <p15:clr>
            <a:srgbClr val="F26B43"/>
          </p15:clr>
        </p15:guide>
        <p15:guide id="24" pos="6314">
          <p15:clr>
            <a:srgbClr val="F26B43"/>
          </p15:clr>
        </p15:guide>
        <p15:guide id="25" pos="6742">
          <p15:clr>
            <a:srgbClr val="F26B43"/>
          </p15:clr>
        </p15:guide>
        <p15:guide id="26" pos="6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AB9542A-0430-4A59-946F-E63AF00279AC}"/>
              </a:ext>
            </a:extLst>
          </p:cNvPr>
          <p:cNvSpPr>
            <a:spLocks noGrp="1"/>
          </p:cNvSpPr>
          <p:nvPr>
            <p:ph type="body" idx="1"/>
          </p:nvPr>
        </p:nvSpPr>
        <p:spPr>
          <a:xfrm>
            <a:off x="756094" y="1690688"/>
            <a:ext cx="10832400" cy="4286060"/>
          </a:xfrm>
          <a:prstGeom prst="rect">
            <a:avLst/>
          </a:prstGeom>
        </p:spPr>
        <p:txBody>
          <a:bodyPr vert="horz" lIns="91440" tIns="46800" rIns="90000" bIns="45720" rtlCol="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9" name="Bilde 8">
            <a:extLst>
              <a:ext uri="{FF2B5EF4-FFF2-40B4-BE49-F238E27FC236}">
                <a16:creationId xmlns:a16="http://schemas.microsoft.com/office/drawing/2014/main" id="{E3AE760A-F2C9-BF4C-9DC5-D0656F5C0A78}"/>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614883" y="6262046"/>
            <a:ext cx="973611" cy="436338"/>
          </a:xfrm>
          <a:prstGeom prst="rect">
            <a:avLst/>
          </a:prstGeom>
        </p:spPr>
      </p:pic>
      <p:sp>
        <p:nvSpPr>
          <p:cNvPr id="10" name="Plassholder for tittel 9">
            <a:extLst>
              <a:ext uri="{FF2B5EF4-FFF2-40B4-BE49-F238E27FC236}">
                <a16:creationId xmlns:a16="http://schemas.microsoft.com/office/drawing/2014/main" id="{83C6B326-E77C-DC49-81BC-79D8DB1581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8" name="Plassholder for bunntekst 5">
            <a:extLst>
              <a:ext uri="{FF2B5EF4-FFF2-40B4-BE49-F238E27FC236}">
                <a16:creationId xmlns:a16="http://schemas.microsoft.com/office/drawing/2014/main" id="{9EAA899B-FEB0-0449-86BB-2F6CCC34EAB1}"/>
              </a:ext>
            </a:extLst>
          </p:cNvPr>
          <p:cNvSpPr txBox="1">
            <a:spLocks/>
          </p:cNvSpPr>
          <p:nvPr userDrawn="1"/>
        </p:nvSpPr>
        <p:spPr>
          <a:xfrm>
            <a:off x="8490524" y="6332497"/>
            <a:ext cx="1894199" cy="365125"/>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b="0" dirty="0">
                <a:solidFill>
                  <a:srgbClr val="003D6A"/>
                </a:solidFill>
              </a:rPr>
              <a:t>VI BYGGER FREMTIDEN</a:t>
            </a:r>
          </a:p>
        </p:txBody>
      </p:sp>
    </p:spTree>
    <p:extLst>
      <p:ext uri="{BB962C8B-B14F-4D97-AF65-F5344CB8AC3E}">
        <p14:creationId xmlns:p14="http://schemas.microsoft.com/office/powerpoint/2010/main" val="30198312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Lst>
  <p:hf hdr="0"/>
  <p:txStyles>
    <p:titleStyle>
      <a:lvl1pPr algn="l" defTabSz="914400" rtl="0" eaLnBrk="1" latinLnBrk="0" hangingPunct="1">
        <a:lnSpc>
          <a:spcPct val="100000"/>
        </a:lnSpc>
        <a:spcBef>
          <a:spcPct val="0"/>
        </a:spcBef>
        <a:buNone/>
        <a:defRPr sz="3500" b="1" kern="1200">
          <a:solidFill>
            <a:srgbClr val="004F7D"/>
          </a:solidFill>
          <a:latin typeface="+mj-lt"/>
          <a:ea typeface="+mj-ea"/>
          <a:cs typeface="+mj-cs"/>
        </a:defRPr>
      </a:lvl1pPr>
    </p:titleStyle>
    <p:bodyStyle>
      <a:lvl1pPr marL="489600" indent="-475200" algn="l" defTabSz="914400" rtl="0" eaLnBrk="1" latinLnBrk="0" hangingPunct="1">
        <a:lnSpc>
          <a:spcPct val="100000"/>
        </a:lnSpc>
        <a:spcBef>
          <a:spcPts val="0"/>
        </a:spcBef>
        <a:buClr>
          <a:srgbClr val="004F7D"/>
        </a:buClr>
        <a:buSzPct val="100000"/>
        <a:buFont typeface="Wingdings" pitchFamily="2" charset="2"/>
        <a:buChar char="§"/>
        <a:defRPr sz="2400" kern="1200">
          <a:solidFill>
            <a:schemeClr val="tx1"/>
          </a:solidFill>
          <a:latin typeface="+mn-lt"/>
          <a:ea typeface="+mn-ea"/>
          <a:cs typeface="+mn-cs"/>
        </a:defRPr>
      </a:lvl1pPr>
      <a:lvl2pPr marL="946800" indent="-475200" algn="l" defTabSz="914400" rtl="0" eaLnBrk="1" latinLnBrk="0" hangingPunct="1">
        <a:lnSpc>
          <a:spcPct val="100000"/>
        </a:lnSpc>
        <a:spcBef>
          <a:spcPts val="0"/>
        </a:spcBef>
        <a:buClr>
          <a:srgbClr val="004F7D"/>
        </a:buClr>
        <a:buFont typeface="Apple Symbols" panose="02000000000000000000" pitchFamily="2" charset="-79"/>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4F7D"/>
        </a:buClr>
        <a:buFont typeface="Apple Symbols" panose="02000000000000000000" pitchFamily="2" charset="-79"/>
        <a:buChar char="⎻"/>
        <a:defRPr sz="2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004F7D"/>
        </a:buClr>
        <a:buFont typeface="Apple Symbols" panose="02000000000000000000" pitchFamily="2" charset="-79"/>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004F7D"/>
        </a:buClr>
        <a:buFont typeface="Apple Symbols" panose="02000000000000000000" pitchFamily="2" charset="-79"/>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
            <a:ext cx="12190026" cy="152623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7" name="Rektangel 6"/>
          <p:cNvSpPr/>
          <p:nvPr userDrawn="1"/>
        </p:nvSpPr>
        <p:spPr>
          <a:xfrm>
            <a:off x="1" y="6714001"/>
            <a:ext cx="12190606"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08" tIns="22854" rIns="45708" bIns="22854" rtlCol="0" anchor="ctr"/>
          <a:lstStyle/>
          <a:p>
            <a:pPr algn="ctr"/>
            <a:endParaRPr lang="nb-NO" sz="1799">
              <a:solidFill>
                <a:schemeClr val="dk1"/>
              </a:solidFill>
            </a:endParaRPr>
          </a:p>
        </p:txBody>
      </p:sp>
      <p:sp>
        <p:nvSpPr>
          <p:cNvPr id="2" name="Plassholder for tittel 1"/>
          <p:cNvSpPr>
            <a:spLocks noGrp="1"/>
          </p:cNvSpPr>
          <p:nvPr>
            <p:ph type="title"/>
          </p:nvPr>
        </p:nvSpPr>
        <p:spPr>
          <a:xfrm>
            <a:off x="639039" y="777773"/>
            <a:ext cx="10137177" cy="523160"/>
          </a:xfrm>
          <a:prstGeom prst="rect">
            <a:avLst/>
          </a:prstGeom>
        </p:spPr>
        <p:txBody>
          <a:bodyPr vert="horz" lIns="0" tIns="0" rIns="0" bIns="0" rtlCol="0" anchor="t">
            <a:noAutofit/>
          </a:bodyPr>
          <a:lstStyle/>
          <a:p>
            <a:r>
              <a:rPr lang="nb-NO" dirty="0"/>
              <a:t>Klikk for å redigere tittelstil</a:t>
            </a:r>
          </a:p>
        </p:txBody>
      </p:sp>
      <p:sp>
        <p:nvSpPr>
          <p:cNvPr id="3" name="Plassholder for tekst 2"/>
          <p:cNvSpPr>
            <a:spLocks noGrp="1"/>
          </p:cNvSpPr>
          <p:nvPr>
            <p:ph type="body" idx="1"/>
          </p:nvPr>
        </p:nvSpPr>
        <p:spPr>
          <a:xfrm>
            <a:off x="639039" y="2782826"/>
            <a:ext cx="10972800" cy="3164429"/>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3" name="Bilde 12"/>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1113076" y="0"/>
            <a:ext cx="1078924" cy="1133727"/>
          </a:xfrm>
          <a:prstGeom prst="rect">
            <a:avLst/>
          </a:prstGeom>
        </p:spPr>
      </p:pic>
    </p:spTree>
    <p:extLst>
      <p:ext uri="{BB962C8B-B14F-4D97-AF65-F5344CB8AC3E}">
        <p14:creationId xmlns:p14="http://schemas.microsoft.com/office/powerpoint/2010/main" val="36581133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Lst>
  <p:hf sldNum="0" hdr="0" dt="0"/>
  <p:txStyles>
    <p:titleStyle>
      <a:lvl1pPr algn="l" defTabSz="1088312" rtl="0" eaLnBrk="1" latinLnBrk="0" hangingPunct="1">
        <a:spcBef>
          <a:spcPct val="0"/>
        </a:spcBef>
        <a:buNone/>
        <a:defRPr sz="3399" kern="1200">
          <a:solidFill>
            <a:schemeClr val="dk2"/>
          </a:solidFill>
          <a:latin typeface="+mj-lt"/>
          <a:ea typeface="+mj-ea"/>
          <a:cs typeface="+mj-cs"/>
        </a:defRPr>
      </a:lvl1pPr>
    </p:titleStyle>
    <p:bodyStyle>
      <a:lvl1pPr marL="179946" indent="-179946" algn="l" defTabSz="1088312" rtl="0" eaLnBrk="1" latinLnBrk="0" hangingPunct="1">
        <a:lnSpc>
          <a:spcPct val="85000"/>
        </a:lnSpc>
        <a:spcBef>
          <a:spcPts val="1999"/>
        </a:spcBef>
        <a:buClr>
          <a:schemeClr val="accent1"/>
        </a:buClr>
        <a:buFont typeface="Wingdings" panose="05000000000000000000" pitchFamily="2" charset="2"/>
        <a:buChar char="§"/>
        <a:defRPr sz="1999" kern="1200">
          <a:solidFill>
            <a:schemeClr val="dk2"/>
          </a:solidFill>
          <a:latin typeface="+mn-lt"/>
          <a:ea typeface="+mn-ea"/>
          <a:cs typeface="+mn-cs"/>
        </a:defRPr>
      </a:lvl1pPr>
      <a:lvl2pPr marL="539838" indent="-179946" algn="l" defTabSz="1088312" rtl="0" eaLnBrk="1" latinLnBrk="0" hangingPunct="1">
        <a:lnSpc>
          <a:spcPct val="85000"/>
        </a:lnSpc>
        <a:spcBef>
          <a:spcPts val="1999"/>
        </a:spcBef>
        <a:buClr>
          <a:schemeClr val="accent1"/>
        </a:buClr>
        <a:buFont typeface="Wingdings" panose="05000000000000000000" pitchFamily="2" charset="2"/>
        <a:buChar char="§"/>
        <a:defRPr sz="1999" kern="1200">
          <a:solidFill>
            <a:schemeClr val="dk2"/>
          </a:solidFill>
          <a:latin typeface="+mn-lt"/>
          <a:ea typeface="+mn-ea"/>
          <a:cs typeface="+mn-cs"/>
        </a:defRPr>
      </a:lvl2pPr>
      <a:lvl3pPr marL="899730" indent="-179946" algn="l" defTabSz="1088312" rtl="0" eaLnBrk="1" latinLnBrk="0" hangingPunct="1">
        <a:lnSpc>
          <a:spcPct val="85000"/>
        </a:lnSpc>
        <a:spcBef>
          <a:spcPts val="1999"/>
        </a:spcBef>
        <a:buClr>
          <a:schemeClr val="accent1"/>
        </a:buClr>
        <a:buFont typeface="Wingdings" panose="05000000000000000000" pitchFamily="2" charset="2"/>
        <a:buChar char="§"/>
        <a:defRPr sz="1999" kern="1200">
          <a:solidFill>
            <a:schemeClr val="dk2"/>
          </a:solidFill>
          <a:latin typeface="+mn-lt"/>
          <a:ea typeface="+mn-ea"/>
          <a:cs typeface="+mn-cs"/>
        </a:defRPr>
      </a:lvl3pPr>
      <a:lvl4pPr marL="1259622" indent="-179946" algn="l" defTabSz="1088312" rtl="0" eaLnBrk="1" latinLnBrk="0" hangingPunct="1">
        <a:lnSpc>
          <a:spcPct val="85000"/>
        </a:lnSpc>
        <a:spcBef>
          <a:spcPts val="1999"/>
        </a:spcBef>
        <a:buClr>
          <a:schemeClr val="accent1"/>
        </a:buClr>
        <a:buFont typeface="Wingdings" panose="05000000000000000000" pitchFamily="2" charset="2"/>
        <a:buChar char="§"/>
        <a:defRPr sz="1999" kern="1200">
          <a:solidFill>
            <a:schemeClr val="dk2"/>
          </a:solidFill>
          <a:latin typeface="+mn-lt"/>
          <a:ea typeface="+mn-ea"/>
          <a:cs typeface="+mn-cs"/>
        </a:defRPr>
      </a:lvl4pPr>
      <a:lvl5pPr marL="1619514" indent="-179946" algn="l" defTabSz="1088312" rtl="0" eaLnBrk="1" latinLnBrk="0" hangingPunct="1">
        <a:lnSpc>
          <a:spcPct val="85000"/>
        </a:lnSpc>
        <a:spcBef>
          <a:spcPts val="1999"/>
        </a:spcBef>
        <a:buClr>
          <a:schemeClr val="accent1"/>
        </a:buClr>
        <a:buFont typeface="Wingdings" panose="05000000000000000000" pitchFamily="2" charset="2"/>
        <a:buChar char="§"/>
        <a:defRPr sz="1999" kern="1200">
          <a:solidFill>
            <a:schemeClr val="dk2"/>
          </a:solidFill>
          <a:latin typeface="+mn-lt"/>
          <a:ea typeface="+mn-ea"/>
          <a:cs typeface="+mn-cs"/>
        </a:defRPr>
      </a:lvl5pPr>
      <a:lvl6pPr marL="2992859" indent="-272078" algn="l" defTabSz="108831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37016" indent="-272078" algn="l" defTabSz="108831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81171" indent="-272078" algn="l" defTabSz="108831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625328" indent="-272078" algn="l" defTabSz="108831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8312" rtl="0" eaLnBrk="1" latinLnBrk="0" hangingPunct="1">
        <a:defRPr sz="2199" kern="1200">
          <a:solidFill>
            <a:schemeClr val="tx1"/>
          </a:solidFill>
          <a:latin typeface="+mn-lt"/>
          <a:ea typeface="+mn-ea"/>
          <a:cs typeface="+mn-cs"/>
        </a:defRPr>
      </a:lvl1pPr>
      <a:lvl2pPr marL="544157" algn="l" defTabSz="1088312" rtl="0" eaLnBrk="1" latinLnBrk="0" hangingPunct="1">
        <a:defRPr sz="2199" kern="1200">
          <a:solidFill>
            <a:schemeClr val="tx1"/>
          </a:solidFill>
          <a:latin typeface="+mn-lt"/>
          <a:ea typeface="+mn-ea"/>
          <a:cs typeface="+mn-cs"/>
        </a:defRPr>
      </a:lvl2pPr>
      <a:lvl3pPr marL="1088312" algn="l" defTabSz="1088312" rtl="0" eaLnBrk="1" latinLnBrk="0" hangingPunct="1">
        <a:defRPr sz="2199" kern="1200">
          <a:solidFill>
            <a:schemeClr val="tx1"/>
          </a:solidFill>
          <a:latin typeface="+mn-lt"/>
          <a:ea typeface="+mn-ea"/>
          <a:cs typeface="+mn-cs"/>
        </a:defRPr>
      </a:lvl3pPr>
      <a:lvl4pPr marL="1632469" algn="l" defTabSz="1088312" rtl="0" eaLnBrk="1" latinLnBrk="0" hangingPunct="1">
        <a:defRPr sz="2199" kern="1200">
          <a:solidFill>
            <a:schemeClr val="tx1"/>
          </a:solidFill>
          <a:latin typeface="+mn-lt"/>
          <a:ea typeface="+mn-ea"/>
          <a:cs typeface="+mn-cs"/>
        </a:defRPr>
      </a:lvl4pPr>
      <a:lvl5pPr marL="2176625" algn="l" defTabSz="1088312" rtl="0" eaLnBrk="1" latinLnBrk="0" hangingPunct="1">
        <a:defRPr sz="2199" kern="1200">
          <a:solidFill>
            <a:schemeClr val="tx1"/>
          </a:solidFill>
          <a:latin typeface="+mn-lt"/>
          <a:ea typeface="+mn-ea"/>
          <a:cs typeface="+mn-cs"/>
        </a:defRPr>
      </a:lvl5pPr>
      <a:lvl6pPr marL="2720782" algn="l" defTabSz="1088312" rtl="0" eaLnBrk="1" latinLnBrk="0" hangingPunct="1">
        <a:defRPr sz="2199" kern="1200">
          <a:solidFill>
            <a:schemeClr val="tx1"/>
          </a:solidFill>
          <a:latin typeface="+mn-lt"/>
          <a:ea typeface="+mn-ea"/>
          <a:cs typeface="+mn-cs"/>
        </a:defRPr>
      </a:lvl6pPr>
      <a:lvl7pPr marL="3264937" algn="l" defTabSz="1088312" rtl="0" eaLnBrk="1" latinLnBrk="0" hangingPunct="1">
        <a:defRPr sz="2199" kern="1200">
          <a:solidFill>
            <a:schemeClr val="tx1"/>
          </a:solidFill>
          <a:latin typeface="+mn-lt"/>
          <a:ea typeface="+mn-ea"/>
          <a:cs typeface="+mn-cs"/>
        </a:defRPr>
      </a:lvl7pPr>
      <a:lvl8pPr marL="3809093" algn="l" defTabSz="1088312" rtl="0" eaLnBrk="1" latinLnBrk="0" hangingPunct="1">
        <a:defRPr sz="2199" kern="1200">
          <a:solidFill>
            <a:schemeClr val="tx1"/>
          </a:solidFill>
          <a:latin typeface="+mn-lt"/>
          <a:ea typeface="+mn-ea"/>
          <a:cs typeface="+mn-cs"/>
        </a:defRPr>
      </a:lvl8pPr>
      <a:lvl9pPr marL="4353250" algn="l" defTabSz="1088312" rtl="0" eaLnBrk="1" latinLnBrk="0" hangingPunct="1">
        <a:defRPr sz="21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jpe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05FAE5-E8FD-40D6-B798-19CB52A0CD75}"/>
              </a:ext>
            </a:extLst>
          </p:cNvPr>
          <p:cNvSpPr>
            <a:spLocks noGrp="1"/>
          </p:cNvSpPr>
          <p:nvPr>
            <p:ph type="ctrTitle"/>
          </p:nvPr>
        </p:nvSpPr>
        <p:spPr/>
        <p:txBody>
          <a:bodyPr>
            <a:normAutofit/>
          </a:bodyPr>
          <a:lstStyle/>
          <a:p>
            <a:r>
              <a:rPr lang="nb-NO" dirty="0"/>
              <a:t>Entreprenørens perspektiv</a:t>
            </a:r>
          </a:p>
        </p:txBody>
      </p:sp>
      <p:sp>
        <p:nvSpPr>
          <p:cNvPr id="3" name="Undertittel 2">
            <a:extLst>
              <a:ext uri="{FF2B5EF4-FFF2-40B4-BE49-F238E27FC236}">
                <a16:creationId xmlns:a16="http://schemas.microsoft.com/office/drawing/2014/main" id="{59F1C2D4-2E2D-4135-9F60-69D3A99A9D48}"/>
              </a:ext>
            </a:extLst>
          </p:cNvPr>
          <p:cNvSpPr>
            <a:spLocks noGrp="1"/>
          </p:cNvSpPr>
          <p:nvPr>
            <p:ph type="subTitle" idx="1"/>
          </p:nvPr>
        </p:nvSpPr>
        <p:spPr/>
        <p:txBody>
          <a:bodyPr/>
          <a:lstStyle/>
          <a:p>
            <a:r>
              <a:rPr lang="nb-NO" dirty="0"/>
              <a:t>Kontrakter, spesialister og samhandling </a:t>
            </a:r>
          </a:p>
        </p:txBody>
      </p:sp>
      <p:pic>
        <p:nvPicPr>
          <p:cNvPr id="4" name="Bilde 3">
            <a:extLst>
              <a:ext uri="{FF2B5EF4-FFF2-40B4-BE49-F238E27FC236}">
                <a16:creationId xmlns:a16="http://schemas.microsoft.com/office/drawing/2014/main" id="{173B55AA-5867-4F7A-9FDA-4735B0B53719}"/>
              </a:ext>
            </a:extLst>
          </p:cNvPr>
          <p:cNvPicPr>
            <a:picLocks noChangeAspect="1"/>
          </p:cNvPicPr>
          <p:nvPr/>
        </p:nvPicPr>
        <p:blipFill rotWithShape="1">
          <a:blip r:embed="rId2"/>
          <a:srcRect b="4742"/>
          <a:stretch/>
        </p:blipFill>
        <p:spPr>
          <a:xfrm>
            <a:off x="8863333" y="342726"/>
            <a:ext cx="1343212" cy="1197840"/>
          </a:xfrm>
          <a:prstGeom prst="rect">
            <a:avLst/>
          </a:prstGeom>
        </p:spPr>
      </p:pic>
      <p:pic>
        <p:nvPicPr>
          <p:cNvPr id="5" name="Bilde 4">
            <a:extLst>
              <a:ext uri="{FF2B5EF4-FFF2-40B4-BE49-F238E27FC236}">
                <a16:creationId xmlns:a16="http://schemas.microsoft.com/office/drawing/2014/main" id="{02763DBB-C7D6-4B85-BDC4-A895F32FEEBD}"/>
              </a:ext>
            </a:extLst>
          </p:cNvPr>
          <p:cNvPicPr>
            <a:picLocks noChangeAspect="1"/>
          </p:cNvPicPr>
          <p:nvPr/>
        </p:nvPicPr>
        <p:blipFill rotWithShape="1">
          <a:blip r:embed="rId3"/>
          <a:srcRect t="4348" b="9829"/>
          <a:stretch/>
        </p:blipFill>
        <p:spPr>
          <a:xfrm>
            <a:off x="7451564" y="342726"/>
            <a:ext cx="1324160" cy="1128265"/>
          </a:xfrm>
          <a:prstGeom prst="rect">
            <a:avLst/>
          </a:prstGeom>
        </p:spPr>
      </p:pic>
      <p:pic>
        <p:nvPicPr>
          <p:cNvPr id="6" name="Bilde 5">
            <a:extLst>
              <a:ext uri="{FF2B5EF4-FFF2-40B4-BE49-F238E27FC236}">
                <a16:creationId xmlns:a16="http://schemas.microsoft.com/office/drawing/2014/main" id="{9240AF18-46DC-4065-A5BF-A5E0549BC8CE}"/>
              </a:ext>
            </a:extLst>
          </p:cNvPr>
          <p:cNvPicPr>
            <a:picLocks noChangeAspect="1"/>
          </p:cNvPicPr>
          <p:nvPr/>
        </p:nvPicPr>
        <p:blipFill rotWithShape="1">
          <a:blip r:embed="rId4"/>
          <a:srcRect t="2527" r="4795"/>
          <a:stretch/>
        </p:blipFill>
        <p:spPr>
          <a:xfrm>
            <a:off x="10294154" y="358252"/>
            <a:ext cx="1324160" cy="1197841"/>
          </a:xfrm>
          <a:prstGeom prst="rect">
            <a:avLst/>
          </a:prstGeom>
        </p:spPr>
      </p:pic>
      <p:sp>
        <p:nvSpPr>
          <p:cNvPr id="7" name="TekstSylinder 6">
            <a:extLst>
              <a:ext uri="{FF2B5EF4-FFF2-40B4-BE49-F238E27FC236}">
                <a16:creationId xmlns:a16="http://schemas.microsoft.com/office/drawing/2014/main" id="{50A7012E-71B4-404B-AF9A-F7DEDB2148BA}"/>
              </a:ext>
            </a:extLst>
          </p:cNvPr>
          <p:cNvSpPr txBox="1"/>
          <p:nvPr/>
        </p:nvSpPr>
        <p:spPr>
          <a:xfrm>
            <a:off x="680720" y="5257800"/>
            <a:ext cx="4969374" cy="1200329"/>
          </a:xfrm>
          <a:prstGeom prst="rect">
            <a:avLst/>
          </a:prstGeom>
          <a:noFill/>
        </p:spPr>
        <p:txBody>
          <a:bodyPr wrap="none" rtlCol="0">
            <a:spAutoFit/>
          </a:bodyPr>
          <a:lstStyle/>
          <a:p>
            <a:r>
              <a:rPr lang="nb-NO" sz="2400" dirty="0"/>
              <a:t>Peter Kvisgaard, Hæhre &amp; Isachsen AS</a:t>
            </a:r>
          </a:p>
          <a:p>
            <a:r>
              <a:rPr lang="nb-NO" sz="2400" dirty="0"/>
              <a:t>Carl Fredrik Falck, AF Gruppen</a:t>
            </a:r>
          </a:p>
          <a:p>
            <a:r>
              <a:rPr lang="nb-NO" sz="2400" dirty="0"/>
              <a:t>Vegard Knotten, Veidekke Entreprenør</a:t>
            </a:r>
          </a:p>
        </p:txBody>
      </p:sp>
    </p:spTree>
    <p:extLst>
      <p:ext uri="{BB962C8B-B14F-4D97-AF65-F5344CB8AC3E}">
        <p14:creationId xmlns:p14="http://schemas.microsoft.com/office/powerpoint/2010/main" val="3009231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7473F3-CB8E-49C7-A7CF-D61DFBBFFC04}"/>
              </a:ext>
            </a:extLst>
          </p:cNvPr>
          <p:cNvSpPr>
            <a:spLocks noGrp="1"/>
          </p:cNvSpPr>
          <p:nvPr>
            <p:ph type="title"/>
          </p:nvPr>
        </p:nvSpPr>
        <p:spPr/>
        <p:txBody>
          <a:bodyPr/>
          <a:lstStyle/>
          <a:p>
            <a:r>
              <a:rPr lang="nb-NO" dirty="0"/>
              <a:t>Samhandling</a:t>
            </a:r>
          </a:p>
        </p:txBody>
      </p:sp>
      <p:sp>
        <p:nvSpPr>
          <p:cNvPr id="3" name="Undertittel 2">
            <a:extLst>
              <a:ext uri="{FF2B5EF4-FFF2-40B4-BE49-F238E27FC236}">
                <a16:creationId xmlns:a16="http://schemas.microsoft.com/office/drawing/2014/main" id="{A59DBF15-3C90-4E5A-BB1C-D1BB3EBFDDB1}"/>
              </a:ext>
            </a:extLst>
          </p:cNvPr>
          <p:cNvSpPr>
            <a:spLocks noGrp="1"/>
          </p:cNvSpPr>
          <p:nvPr>
            <p:ph type="subTitle" idx="13"/>
          </p:nvPr>
        </p:nvSpPr>
        <p:spPr/>
        <p:txBody>
          <a:bodyPr/>
          <a:lstStyle/>
          <a:p>
            <a:endParaRPr lang="nb-NO"/>
          </a:p>
        </p:txBody>
      </p:sp>
      <p:sp>
        <p:nvSpPr>
          <p:cNvPr id="5" name="Plassholder for lysbildenummer 4">
            <a:extLst>
              <a:ext uri="{FF2B5EF4-FFF2-40B4-BE49-F238E27FC236}">
                <a16:creationId xmlns:a16="http://schemas.microsoft.com/office/drawing/2014/main" id="{2CAD5AED-19D7-4602-BDA4-B7D5B8BC25F6}"/>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nb-NO" sz="800" b="1" i="0" u="none" strike="noStrike" kern="1200" cap="none" spc="-30" normalizeH="0" baseline="0" noProof="0" smtClean="0">
                <a:ln>
                  <a:noFill/>
                </a:ln>
                <a:solidFill>
                  <a:srgbClr val="33333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b-NO" sz="800" b="1" i="0" u="none" strike="noStrike" kern="1200" cap="none" spc="-30" normalizeH="0" baseline="0" noProof="0" dirty="0">
              <a:ln>
                <a:noFill/>
              </a:ln>
              <a:solidFill>
                <a:srgbClr val="333333"/>
              </a:solidFill>
              <a:effectLst/>
              <a:uLnTx/>
              <a:uFillTx/>
              <a:latin typeface="Arial"/>
              <a:ea typeface="+mn-ea"/>
              <a:cs typeface="+mn-cs"/>
            </a:endParaRPr>
          </a:p>
        </p:txBody>
      </p:sp>
      <p:pic>
        <p:nvPicPr>
          <p:cNvPr id="6" name="Picture 14" descr="https://northeurope1-mediap.svc.ms/transform/thumbnail?provider=spo&amp;inputFormat=jpeg&amp;cs=fFNQTw&amp;docid=https%3A%2F%2F365veidekke.sharepoint.com%3A443%2F_api%2Fv2.0%2Fdrives%2Fb!l9mi1FPDC06LCODReXlSaYj9drJhtMpCkkOjQgeJ8sy7jaTaGDCZQqe_jtriqjdD%2Fitems%2F01SZEJBH5R3VMJ6MQ4EJDITWC2E54VWIO3%3Fversion%3DPublished&amp;access_token=eyJ0eXAiOiJKV1QiLCJhbGciOiJub25lIn0.eyJhdWQiOiIwMDAwMDAwMy0wMDAwLTBmZjEtY2UwMC0wMDAwMDAwMDAwMDAvMzY1dmVpZGVra2Uuc2hhcmVwb2ludC5jb21AYWNkMTZmNGMtNGQwNS00YjFhLWJlZTAtY2JjMmQyZmUyZWI4IiwiaXNzIjoiMDAwMDAwMDMtMDAwMC0wZmYxLWNlMDAtMDAwMDAwMDAwMDAwIiwibmJmIjoiMTYxNDc2MjAwMCIsImV4cCI6IjE2MTQ3ODM2MDAiLCJlbmRwb2ludHVybCI6IlRQSHNmNjROM3lJUG54ZENoV3ZWZzRjbm04L2ZPa0RVNHA1ZWFzdU5nVjQ9IiwiZW5kcG9pbnR1cmxMZW5ndGgiOiIxMTgiLCJpc2xvb3BiYWNrIjoiVHJ1ZSIsInZlciI6Imhhc2hlZHByb29mdG9rZW4iLCJzaXRlaWQiOiJaRFJoTW1RNU9UY3RZek0xTXkwMFpUQmlMVGhpTURndFpUQmtNVGM1TnprMU1qWTUiLCJzaWduaW5fc3RhdGUiOiJbXCJrbXNpXCIsXCJkdmNfZG1qZFwiXSIsIm5hbWVpZCI6IjAjLmZ8bWVtYmVyc2hpcHxsYXJzLmx1bmRAdmVpZGVra2Uubm8iLCJuaWkiOiJtaWNyb3NvZnQuc2hhcmVwb2ludCIsImlzdXNlciI6InRydWUiLCJjYWNoZWtleSI6IjBoLmZ8bWVtYmVyc2hpcHwxMDAzMDAwMDlhZDRlOTg2QGxpdmUuY29tIiwidHQiOiIwIiwidXNlUGVyc2lzdGVudENvb2tpZSI6IjMifQ.RDVJdC91eVplaCtYS2dabXJGN3dnVmxLY0szWjJsYUJoVlljNVlERmxxaz0&amp;encodeFailures=1&amp;srcWidth=&amp;srcHeight=&amp;width=932&amp;height=1243&amp;action=Access">
            <a:extLst>
              <a:ext uri="{FF2B5EF4-FFF2-40B4-BE49-F238E27FC236}">
                <a16:creationId xmlns:a16="http://schemas.microsoft.com/office/drawing/2014/main" id="{B853B207-D594-4AD4-B7D9-06B906907C3F}"/>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l="1165"/>
          <a:stretch/>
        </p:blipFill>
        <p:spPr bwMode="auto">
          <a:xfrm>
            <a:off x="4988627" y="1875598"/>
            <a:ext cx="2881097" cy="3887787"/>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B2E0CC1E-717D-43F7-8F11-FFDC8CCA35CD}"/>
              </a:ext>
            </a:extLst>
          </p:cNvPr>
          <p:cNvSpPr/>
          <p:nvPr/>
        </p:nvSpPr>
        <p:spPr>
          <a:xfrm>
            <a:off x="660938" y="2869081"/>
            <a:ext cx="6096000" cy="923330"/>
          </a:xfrm>
          <a:prstGeom prst="rect">
            <a:avLst/>
          </a:prstGeom>
        </p:spPr>
        <p:txBody>
          <a:bodyPr>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333333"/>
                </a:solidFill>
                <a:effectLst/>
                <a:uLnTx/>
                <a:uFillTx/>
                <a:latin typeface="Arial"/>
                <a:ea typeface="+mn-ea"/>
                <a:cs typeface="+mn-cs"/>
              </a:rPr>
              <a:t>Gode forberedelser ( proaktiv)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333333"/>
                </a:solidFill>
                <a:effectLst/>
                <a:uLnTx/>
                <a:uFillTx/>
                <a:latin typeface="Arial"/>
                <a:ea typeface="+mn-ea"/>
                <a:cs typeface="+mn-cs"/>
              </a:rPr>
              <a:t>Gode arena for samhandling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333333"/>
                </a:solidFill>
                <a:effectLst/>
                <a:uLnTx/>
                <a:uFillTx/>
                <a:latin typeface="Arial"/>
                <a:ea typeface="+mn-ea"/>
                <a:cs typeface="+mn-cs"/>
              </a:rPr>
              <a:t>Aktiv deltagelse fra alle</a:t>
            </a:r>
          </a:p>
        </p:txBody>
      </p:sp>
      <p:pic>
        <p:nvPicPr>
          <p:cNvPr id="8" name="Bilde 7">
            <a:extLst>
              <a:ext uri="{FF2B5EF4-FFF2-40B4-BE49-F238E27FC236}">
                <a16:creationId xmlns:a16="http://schemas.microsoft.com/office/drawing/2014/main" id="{E869FB46-1FB7-47C4-8220-A3287F09551E}"/>
              </a:ext>
            </a:extLst>
          </p:cNvPr>
          <p:cNvPicPr>
            <a:picLocks noChangeAspect="1"/>
          </p:cNvPicPr>
          <p:nvPr/>
        </p:nvPicPr>
        <p:blipFill>
          <a:blip r:embed="rId4"/>
          <a:stretch>
            <a:fillRect/>
          </a:stretch>
        </p:blipFill>
        <p:spPr>
          <a:xfrm>
            <a:off x="7438426" y="2824897"/>
            <a:ext cx="4628314" cy="3481982"/>
          </a:xfrm>
          <a:prstGeom prst="rect">
            <a:avLst/>
          </a:prstGeom>
        </p:spPr>
      </p:pic>
    </p:spTree>
    <p:extLst>
      <p:ext uri="{BB962C8B-B14F-4D97-AF65-F5344CB8AC3E}">
        <p14:creationId xmlns:p14="http://schemas.microsoft.com/office/powerpoint/2010/main" val="65418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DD3B6C46-139F-425D-A081-90D19D91F38B}"/>
              </a:ext>
            </a:extLst>
          </p:cNvPr>
          <p:cNvPicPr>
            <a:picLocks noChangeAspect="1"/>
          </p:cNvPicPr>
          <p:nvPr/>
        </p:nvPicPr>
        <p:blipFill rotWithShape="1">
          <a:blip r:embed="rId2">
            <a:extLst>
              <a:ext uri="{28A0092B-C50C-407E-A947-70E740481C1C}">
                <a14:useLocalDpi xmlns:a14="http://schemas.microsoft.com/office/drawing/2010/main" val="0"/>
              </a:ext>
            </a:extLst>
          </a:blip>
          <a:srcRect l="8878" t="26803" r="1326" b="5850"/>
          <a:stretch/>
        </p:blipFill>
        <p:spPr>
          <a:xfrm>
            <a:off x="0" y="0"/>
            <a:ext cx="12192000" cy="6858000"/>
          </a:xfrm>
          <a:prstGeom prst="rect">
            <a:avLst/>
          </a:prstGeom>
        </p:spPr>
      </p:pic>
      <p:sp>
        <p:nvSpPr>
          <p:cNvPr id="8" name="Rektangel 7">
            <a:extLst>
              <a:ext uri="{FF2B5EF4-FFF2-40B4-BE49-F238E27FC236}">
                <a16:creationId xmlns:a16="http://schemas.microsoft.com/office/drawing/2014/main" id="{BF32755C-8225-484D-AE1C-D93ABE7853A1}"/>
              </a:ext>
            </a:extLst>
          </p:cNvPr>
          <p:cNvSpPr/>
          <p:nvPr/>
        </p:nvSpPr>
        <p:spPr>
          <a:xfrm>
            <a:off x="6280150" y="1704109"/>
            <a:ext cx="5205268" cy="3643746"/>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nb-NO" noProof="0" dirty="0" err="1"/>
          </a:p>
        </p:txBody>
      </p:sp>
      <p:grpSp>
        <p:nvGrpSpPr>
          <p:cNvPr id="12" name="Gruppe 11">
            <a:extLst>
              <a:ext uri="{FF2B5EF4-FFF2-40B4-BE49-F238E27FC236}">
                <a16:creationId xmlns:a16="http://schemas.microsoft.com/office/drawing/2014/main" id="{F6274510-8AED-4655-B54E-FE763E7CF88F}"/>
              </a:ext>
            </a:extLst>
          </p:cNvPr>
          <p:cNvGrpSpPr/>
          <p:nvPr/>
        </p:nvGrpSpPr>
        <p:grpSpPr>
          <a:xfrm>
            <a:off x="6497782" y="1953491"/>
            <a:ext cx="2308081" cy="3200400"/>
            <a:chOff x="6484938" y="1981200"/>
            <a:chExt cx="2308081" cy="3200400"/>
          </a:xfrm>
        </p:grpSpPr>
        <p:cxnSp>
          <p:nvCxnSpPr>
            <p:cNvPr id="10" name="Rett linje 9">
              <a:extLst>
                <a:ext uri="{FF2B5EF4-FFF2-40B4-BE49-F238E27FC236}">
                  <a16:creationId xmlns:a16="http://schemas.microsoft.com/office/drawing/2014/main" id="{735315E4-A500-478F-85E1-9A32DB1649D4}"/>
                </a:ext>
              </a:extLst>
            </p:cNvPr>
            <p:cNvCxnSpPr/>
            <p:nvPr/>
          </p:nvCxnSpPr>
          <p:spPr>
            <a:xfrm>
              <a:off x="6484938" y="1981200"/>
              <a:ext cx="23080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0774A00B-3FD4-4C06-A923-4FA5B7FED062}"/>
                </a:ext>
              </a:extLst>
            </p:cNvPr>
            <p:cNvCxnSpPr/>
            <p:nvPr/>
          </p:nvCxnSpPr>
          <p:spPr>
            <a:xfrm>
              <a:off x="6484938" y="5181600"/>
              <a:ext cx="23080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15804A62-335E-4162-A77F-6EFA34C0B4A5}"/>
              </a:ext>
            </a:extLst>
          </p:cNvPr>
          <p:cNvSpPr txBox="1"/>
          <p:nvPr/>
        </p:nvSpPr>
        <p:spPr>
          <a:xfrm>
            <a:off x="6565612" y="2268651"/>
            <a:ext cx="4634344" cy="2154436"/>
          </a:xfrm>
          <a:prstGeom prst="rect">
            <a:avLst/>
          </a:prstGeom>
          <a:noFill/>
        </p:spPr>
        <p:txBody>
          <a:bodyPr wrap="square" lIns="0" tIns="0" rIns="0" bIns="0" rtlCol="0">
            <a:spAutoFit/>
          </a:bodyPr>
          <a:lstStyle/>
          <a:p>
            <a:pPr indent="623888" algn="l">
              <a:spcAft>
                <a:spcPts val="600"/>
              </a:spcAft>
            </a:pPr>
            <a:r>
              <a:rPr lang="nb-NO" sz="2000" spc="-70" dirty="0">
                <a:solidFill>
                  <a:schemeClr val="bg1"/>
                </a:solidFill>
              </a:rPr>
              <a:t>Prosjektet blir ikke det største vi har bygget, men vi satser på at det skal bli det største læringsprosjektet vi har bygget. Her skal vi bidra med vår samspillskompetanse og gjennom det få ut det beste av den samlede kompetansen SINTEF, NTNU og Veidekke har. Kjempespennende!</a:t>
            </a:r>
          </a:p>
        </p:txBody>
      </p:sp>
      <p:sp>
        <p:nvSpPr>
          <p:cNvPr id="14" name="TekstSylinder 13">
            <a:extLst>
              <a:ext uri="{FF2B5EF4-FFF2-40B4-BE49-F238E27FC236}">
                <a16:creationId xmlns:a16="http://schemas.microsoft.com/office/drawing/2014/main" id="{30FFC515-16D6-42D6-A7AA-DA8B2843E672}"/>
              </a:ext>
            </a:extLst>
          </p:cNvPr>
          <p:cNvSpPr txBox="1"/>
          <p:nvPr/>
        </p:nvSpPr>
        <p:spPr>
          <a:xfrm>
            <a:off x="6703615" y="1905732"/>
            <a:ext cx="410369" cy="1477328"/>
          </a:xfrm>
          <a:prstGeom prst="rect">
            <a:avLst/>
          </a:prstGeom>
          <a:noFill/>
        </p:spPr>
        <p:txBody>
          <a:bodyPr wrap="none" lIns="0" tIns="0" rIns="0" bIns="0" rtlCol="0">
            <a:spAutoFit/>
          </a:bodyPr>
          <a:lstStyle/>
          <a:p>
            <a:pPr algn="l">
              <a:spcAft>
                <a:spcPts val="600"/>
              </a:spcAft>
            </a:pPr>
            <a:r>
              <a:rPr lang="nb-NO" sz="9600" dirty="0">
                <a:solidFill>
                  <a:schemeClr val="bg1"/>
                </a:solidFill>
              </a:rPr>
              <a:t>”</a:t>
            </a:r>
          </a:p>
        </p:txBody>
      </p:sp>
      <p:sp>
        <p:nvSpPr>
          <p:cNvPr id="16" name="TekstSylinder 15">
            <a:extLst>
              <a:ext uri="{FF2B5EF4-FFF2-40B4-BE49-F238E27FC236}">
                <a16:creationId xmlns:a16="http://schemas.microsoft.com/office/drawing/2014/main" id="{E305DBCB-E5FD-494C-B9FD-450CC3A5A33B}"/>
              </a:ext>
            </a:extLst>
          </p:cNvPr>
          <p:cNvSpPr txBox="1"/>
          <p:nvPr/>
        </p:nvSpPr>
        <p:spPr>
          <a:xfrm>
            <a:off x="6565612" y="4582878"/>
            <a:ext cx="4634344" cy="307777"/>
          </a:xfrm>
          <a:prstGeom prst="rect">
            <a:avLst/>
          </a:prstGeom>
          <a:noFill/>
        </p:spPr>
        <p:txBody>
          <a:bodyPr wrap="square" lIns="0" tIns="0" rIns="0" bIns="0" rtlCol="0">
            <a:spAutoFit/>
          </a:bodyPr>
          <a:lstStyle/>
          <a:p>
            <a:pPr algn="l">
              <a:spcAft>
                <a:spcPts val="600"/>
              </a:spcAft>
            </a:pPr>
            <a:r>
              <a:rPr lang="nb-NO" sz="2000" i="1" spc="-70" dirty="0">
                <a:solidFill>
                  <a:schemeClr val="bg1"/>
                </a:solidFill>
              </a:rPr>
              <a:t>Ståle Brovold, Veidekke</a:t>
            </a:r>
          </a:p>
        </p:txBody>
      </p:sp>
    </p:spTree>
    <p:extLst>
      <p:ext uri="{BB962C8B-B14F-4D97-AF65-F5344CB8AC3E}">
        <p14:creationId xmlns:p14="http://schemas.microsoft.com/office/powerpoint/2010/main" val="396834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23DB1B2-DFED-454B-BA02-A65E36EE0DA5}"/>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0670" t="3212" r="1208" b="22475"/>
          <a:stretch/>
        </p:blipFill>
        <p:spPr>
          <a:xfrm>
            <a:off x="0" y="0"/>
            <a:ext cx="12192000" cy="6858000"/>
          </a:xfrm>
        </p:spPr>
      </p:pic>
      <p:pic>
        <p:nvPicPr>
          <p:cNvPr id="2" name="Bilde 1" descr="Et bilde som inneholder bygning, bilvei, natt, bro&#10;&#10;Automatisk generert beskrivelse">
            <a:extLst>
              <a:ext uri="{FF2B5EF4-FFF2-40B4-BE49-F238E27FC236}">
                <a16:creationId xmlns:a16="http://schemas.microsoft.com/office/drawing/2014/main" id="{DAD648D0-09C2-4335-B291-F96EE4666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10" name="Title 9">
            <a:extLst>
              <a:ext uri="{FF2B5EF4-FFF2-40B4-BE49-F238E27FC236}">
                <a16:creationId xmlns:a16="http://schemas.microsoft.com/office/drawing/2014/main" id="{4208C4C0-D514-4122-B171-925088E5239E}"/>
              </a:ext>
            </a:extLst>
          </p:cNvPr>
          <p:cNvSpPr>
            <a:spLocks noGrp="1"/>
          </p:cNvSpPr>
          <p:nvPr>
            <p:ph type="title"/>
          </p:nvPr>
        </p:nvSpPr>
        <p:spPr>
          <a:xfrm>
            <a:off x="674557" y="1841706"/>
            <a:ext cx="5243503" cy="1904587"/>
          </a:xfrm>
        </p:spPr>
        <p:txBody>
          <a:bodyPr/>
          <a:lstStyle/>
          <a:p>
            <a:r>
              <a:rPr lang="en-US" sz="2800" dirty="0" err="1"/>
              <a:t>Entreprenørens</a:t>
            </a:r>
            <a:r>
              <a:rPr lang="en-US" sz="2800" dirty="0"/>
              <a:t> </a:t>
            </a:r>
            <a:r>
              <a:rPr lang="en-US" sz="2800" dirty="0" err="1"/>
              <a:t>perspektiv</a:t>
            </a:r>
            <a:r>
              <a:rPr lang="en-US" sz="2800" dirty="0"/>
              <a:t> - KSS</a:t>
            </a:r>
          </a:p>
        </p:txBody>
      </p:sp>
      <p:sp>
        <p:nvSpPr>
          <p:cNvPr id="11" name="Text Placeholder 10">
            <a:extLst>
              <a:ext uri="{FF2B5EF4-FFF2-40B4-BE49-F238E27FC236}">
                <a16:creationId xmlns:a16="http://schemas.microsoft.com/office/drawing/2014/main" id="{FFFBFF6D-43A7-47D1-8412-CEBB4C8B7635}"/>
              </a:ext>
            </a:extLst>
          </p:cNvPr>
          <p:cNvSpPr>
            <a:spLocks noGrp="1"/>
          </p:cNvSpPr>
          <p:nvPr>
            <p:ph type="body" sz="quarter" idx="10"/>
          </p:nvPr>
        </p:nvSpPr>
        <p:spPr>
          <a:xfrm>
            <a:off x="937337" y="2690336"/>
            <a:ext cx="4512665" cy="738664"/>
          </a:xfrm>
        </p:spPr>
        <p:txBody>
          <a:bodyPr/>
          <a:lstStyle/>
          <a:p>
            <a:r>
              <a:rPr lang="en-US" dirty="0"/>
              <a:t>Hæhre </a:t>
            </a:r>
            <a:r>
              <a:rPr lang="en-US" dirty="0" err="1"/>
              <a:t>Entreprenør</a:t>
            </a:r>
            <a:r>
              <a:rPr lang="en-US" dirty="0"/>
              <a:t> AS</a:t>
            </a:r>
          </a:p>
          <a:p>
            <a:r>
              <a:rPr lang="en-US" dirty="0"/>
              <a:t>Peter Kvisgaard</a:t>
            </a:r>
          </a:p>
        </p:txBody>
      </p:sp>
      <p:sp>
        <p:nvSpPr>
          <p:cNvPr id="12" name="Text Placeholder 11">
            <a:extLst>
              <a:ext uri="{FF2B5EF4-FFF2-40B4-BE49-F238E27FC236}">
                <a16:creationId xmlns:a16="http://schemas.microsoft.com/office/drawing/2014/main" id="{3683BD92-7124-4A24-81E6-AFC21D8257F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706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7940689-2120-4B22-A812-DF7C8D5453DF}"/>
              </a:ext>
            </a:extLst>
          </p:cNvPr>
          <p:cNvSpPr>
            <a:spLocks noGrp="1"/>
          </p:cNvSpPr>
          <p:nvPr>
            <p:ph type="body" sz="quarter" idx="10"/>
          </p:nvPr>
        </p:nvSpPr>
        <p:spPr>
          <a:xfrm>
            <a:off x="928764" y="3244333"/>
            <a:ext cx="10059911" cy="3139321"/>
          </a:xfrm>
        </p:spPr>
        <p:txBody>
          <a:bodyPr/>
          <a:lstStyle/>
          <a:p>
            <a:pPr marL="684610" lvl="2" indent="-214313">
              <a:buFont typeface="Wingdings" panose="05000000000000000000" pitchFamily="2" charset="2"/>
              <a:buChar char="Ø"/>
            </a:pPr>
            <a:r>
              <a:rPr lang="nb-NO" sz="2000" dirty="0"/>
              <a:t>I all hovedsak små utførelsesentrepriser (NS 8405) på anlegg, i mindre grad store totalentrepriser</a:t>
            </a:r>
          </a:p>
          <a:p>
            <a:pPr marL="241697" lvl="2" indent="0">
              <a:buNone/>
            </a:pPr>
            <a:endParaRPr lang="nb-NO" sz="2000" dirty="0"/>
          </a:p>
          <a:p>
            <a:pPr marL="684610" lvl="2" indent="-214313">
              <a:buFont typeface="Wingdings" panose="05000000000000000000" pitchFamily="2" charset="2"/>
              <a:buChar char="Ø"/>
            </a:pPr>
            <a:r>
              <a:rPr lang="nb-NO" sz="2000" dirty="0"/>
              <a:t>Anleggsnæringen særlig preget av praktisk produksjonskompetanse, i mindre grad kompetanse på prosjektstyring og prosjekteringsledelse</a:t>
            </a:r>
          </a:p>
          <a:p>
            <a:pPr marL="470297" lvl="2" indent="0">
              <a:buNone/>
            </a:pPr>
            <a:endParaRPr lang="nb-NO" sz="2000" dirty="0"/>
          </a:p>
          <a:p>
            <a:pPr marL="684610" lvl="2" indent="-214313">
              <a:buFont typeface="Wingdings" panose="05000000000000000000" pitchFamily="2" charset="2"/>
              <a:buChar char="Ø"/>
            </a:pPr>
            <a:r>
              <a:rPr lang="nb-NO" sz="2000" dirty="0"/>
              <a:t>Utvikling i hovedsak byggherrestyrt og -drevet</a:t>
            </a:r>
          </a:p>
          <a:p>
            <a:pPr marL="684610" lvl="2" indent="-214313">
              <a:buFont typeface="Wingdings" panose="05000000000000000000" pitchFamily="2" charset="2"/>
              <a:buChar char="Ø"/>
            </a:pPr>
            <a:endParaRPr lang="nb-NO" sz="2000" dirty="0"/>
          </a:p>
          <a:p>
            <a:pPr marL="470297" lvl="2"/>
            <a:endParaRPr lang="nb-NO" sz="2000" dirty="0"/>
          </a:p>
          <a:p>
            <a:endParaRPr lang="nb-NO" dirty="0"/>
          </a:p>
        </p:txBody>
      </p:sp>
      <p:sp>
        <p:nvSpPr>
          <p:cNvPr id="3" name="Tittel 2">
            <a:extLst>
              <a:ext uri="{FF2B5EF4-FFF2-40B4-BE49-F238E27FC236}">
                <a16:creationId xmlns:a16="http://schemas.microsoft.com/office/drawing/2014/main" id="{DAC09A29-C080-40E9-9EF7-995DBCBC9904}"/>
              </a:ext>
            </a:extLst>
          </p:cNvPr>
          <p:cNvSpPr>
            <a:spLocks noGrp="1"/>
          </p:cNvSpPr>
          <p:nvPr>
            <p:ph type="title"/>
          </p:nvPr>
        </p:nvSpPr>
        <p:spPr>
          <a:xfrm>
            <a:off x="938969" y="2071029"/>
            <a:ext cx="10059911" cy="661720"/>
          </a:xfrm>
        </p:spPr>
        <p:txBody>
          <a:bodyPr/>
          <a:lstStyle/>
          <a:p>
            <a:r>
              <a:rPr lang="nb-NO" dirty="0"/>
              <a:t>En liten kikk i bakspeilet – norsk anleggsnæring</a:t>
            </a:r>
          </a:p>
        </p:txBody>
      </p:sp>
    </p:spTree>
    <p:extLst>
      <p:ext uri="{BB962C8B-B14F-4D97-AF65-F5344CB8AC3E}">
        <p14:creationId xmlns:p14="http://schemas.microsoft.com/office/powerpoint/2010/main" val="3084069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944DBE1-D2E6-1741-B0D6-7FD56024E4C7}"/>
              </a:ext>
            </a:extLst>
          </p:cNvPr>
          <p:cNvSpPr>
            <a:spLocks noGrp="1"/>
          </p:cNvSpPr>
          <p:nvPr>
            <p:ph type="body" sz="quarter" idx="10"/>
          </p:nvPr>
        </p:nvSpPr>
        <p:spPr>
          <a:xfrm>
            <a:off x="928764" y="3244333"/>
            <a:ext cx="10846010" cy="3631763"/>
          </a:xfrm>
        </p:spPr>
        <p:txBody>
          <a:bodyPr/>
          <a:lstStyle/>
          <a:p>
            <a:pPr marL="357300" indent="-342900">
              <a:buFont typeface="Arial" panose="020B0604020202020204" pitchFamily="34" charset="0"/>
              <a:buChar char="•"/>
            </a:pPr>
            <a:endParaRPr lang="nb-NO" b="1" dirty="0"/>
          </a:p>
          <a:p>
            <a:pPr marL="357300" indent="-342900">
              <a:buFont typeface="Arial" panose="020B0604020202020204" pitchFamily="34" charset="0"/>
              <a:buChar char="•"/>
            </a:pPr>
            <a:r>
              <a:rPr lang="nb-NO" dirty="0"/>
              <a:t>Byggherre er </a:t>
            </a:r>
            <a:r>
              <a:rPr lang="nb-NO" dirty="0" err="1"/>
              <a:t>hoveddriveren</a:t>
            </a:r>
            <a:r>
              <a:rPr lang="nb-NO" dirty="0"/>
              <a:t> for </a:t>
            </a:r>
            <a:r>
              <a:rPr lang="nb-NO"/>
              <a:t>utvikling, kontrakts- </a:t>
            </a:r>
            <a:r>
              <a:rPr lang="nb-NO" dirty="0"/>
              <a:t>og gjennomføringsstrategi</a:t>
            </a:r>
          </a:p>
          <a:p>
            <a:pPr marL="357300" indent="-342900">
              <a:buFont typeface="Arial" panose="020B0604020202020204" pitchFamily="34" charset="0"/>
              <a:buChar char="•"/>
            </a:pPr>
            <a:r>
              <a:rPr lang="nb-NO" dirty="0"/>
              <a:t>Varianter av kontrakter med tidliginvolvering av entreprenøren</a:t>
            </a:r>
          </a:p>
          <a:p>
            <a:pPr marL="357300" indent="-342900">
              <a:buFont typeface="Arial" panose="020B0604020202020204" pitchFamily="34" charset="0"/>
              <a:buChar char="•"/>
            </a:pPr>
            <a:r>
              <a:rPr lang="nb-NO" dirty="0" err="1"/>
              <a:t>Hovedsaklig</a:t>
            </a:r>
            <a:r>
              <a:rPr lang="nb-NO" dirty="0"/>
              <a:t> basert på variant av totalentreprisemodellen</a:t>
            </a:r>
          </a:p>
          <a:p>
            <a:pPr marL="357300" indent="-342900">
              <a:buFont typeface="Arial" panose="020B0604020202020204" pitchFamily="34" charset="0"/>
              <a:buChar char="•"/>
            </a:pPr>
            <a:r>
              <a:rPr lang="nb-NO" dirty="0"/>
              <a:t>Krav til ny kompetanse hos entreprenøren</a:t>
            </a:r>
          </a:p>
          <a:p>
            <a:pPr marL="357300" indent="-342900">
              <a:buFont typeface="Arial" panose="020B0604020202020204" pitchFamily="34" charset="0"/>
              <a:buChar char="•"/>
            </a:pPr>
            <a:r>
              <a:rPr lang="nb-NO" dirty="0"/>
              <a:t>Caseprosjekter for Hæhre Entreprenør - KSS</a:t>
            </a:r>
          </a:p>
          <a:p>
            <a:pPr marL="357300" indent="-342900">
              <a:buFont typeface="Arial" panose="020B0604020202020204" pitchFamily="34" charset="0"/>
              <a:buChar char="•"/>
            </a:pPr>
            <a:endParaRPr lang="nb-NO" b="1" dirty="0"/>
          </a:p>
          <a:p>
            <a:pPr marL="357300" indent="-342900">
              <a:buFont typeface="Arial" panose="020B0604020202020204" pitchFamily="34" charset="0"/>
              <a:buChar char="•"/>
            </a:pPr>
            <a:endParaRPr lang="nb-NO" b="1" dirty="0"/>
          </a:p>
          <a:p>
            <a:pPr marL="357300" indent="-342900">
              <a:buFont typeface="Arial" panose="020B0604020202020204" pitchFamily="34" charset="0"/>
              <a:buChar char="•"/>
            </a:pPr>
            <a:endParaRPr lang="nb-NO" sz="2000" b="1" dirty="0">
              <a:solidFill>
                <a:schemeClr val="bg1"/>
              </a:solidFill>
            </a:endParaRPr>
          </a:p>
          <a:p>
            <a:endParaRPr lang="nb-NO" dirty="0"/>
          </a:p>
        </p:txBody>
      </p:sp>
      <p:sp>
        <p:nvSpPr>
          <p:cNvPr id="3" name="Tittel 2">
            <a:extLst>
              <a:ext uri="{FF2B5EF4-FFF2-40B4-BE49-F238E27FC236}">
                <a16:creationId xmlns:a16="http://schemas.microsoft.com/office/drawing/2014/main" id="{B98E4FE2-637F-B34F-8386-00FBF4E34F5D}"/>
              </a:ext>
            </a:extLst>
          </p:cNvPr>
          <p:cNvSpPr>
            <a:spLocks noGrp="1"/>
          </p:cNvSpPr>
          <p:nvPr>
            <p:ph type="title"/>
          </p:nvPr>
        </p:nvSpPr>
        <p:spPr>
          <a:xfrm>
            <a:off x="938969" y="1455476"/>
            <a:ext cx="10059911" cy="1277273"/>
          </a:xfrm>
        </p:spPr>
        <p:txBody>
          <a:bodyPr/>
          <a:lstStyle/>
          <a:p>
            <a:r>
              <a:rPr lang="nb-NO" dirty="0"/>
              <a:t>Den nye kontraktutviklingen</a:t>
            </a:r>
            <a:br>
              <a:rPr lang="nb-NO" dirty="0"/>
            </a:br>
            <a:endParaRPr lang="nb-NO" dirty="0"/>
          </a:p>
        </p:txBody>
      </p:sp>
      <p:pic>
        <p:nvPicPr>
          <p:cNvPr id="4" name="Bilde 3">
            <a:extLst>
              <a:ext uri="{FF2B5EF4-FFF2-40B4-BE49-F238E27FC236}">
                <a16:creationId xmlns:a16="http://schemas.microsoft.com/office/drawing/2014/main" id="{19048235-6043-4ED4-A714-BEE8D1BE568B}"/>
              </a:ext>
            </a:extLst>
          </p:cNvPr>
          <p:cNvPicPr>
            <a:picLocks noChangeAspect="1"/>
          </p:cNvPicPr>
          <p:nvPr/>
        </p:nvPicPr>
        <p:blipFill>
          <a:blip r:embed="rId2"/>
          <a:stretch>
            <a:fillRect/>
          </a:stretch>
        </p:blipFill>
        <p:spPr>
          <a:xfrm>
            <a:off x="8625668" y="649393"/>
            <a:ext cx="2810500" cy="1871634"/>
          </a:xfrm>
          <a:prstGeom prst="rect">
            <a:avLst/>
          </a:prstGeom>
        </p:spPr>
      </p:pic>
    </p:spTree>
    <p:extLst>
      <p:ext uri="{BB962C8B-B14F-4D97-AF65-F5344CB8AC3E}">
        <p14:creationId xmlns:p14="http://schemas.microsoft.com/office/powerpoint/2010/main" val="1177338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BB2C236-606E-DC40-AF1B-2104FFCEA57C}"/>
              </a:ext>
            </a:extLst>
          </p:cNvPr>
          <p:cNvSpPr>
            <a:spLocks noGrp="1"/>
          </p:cNvSpPr>
          <p:nvPr>
            <p:ph type="body" sz="quarter" idx="10"/>
          </p:nvPr>
        </p:nvSpPr>
        <p:spPr>
          <a:xfrm>
            <a:off x="928764" y="3244333"/>
            <a:ext cx="10059911" cy="2215991"/>
          </a:xfrm>
        </p:spPr>
        <p:txBody>
          <a:bodyPr/>
          <a:lstStyle/>
          <a:p>
            <a:pPr marL="357300" indent="-342900">
              <a:buFont typeface="Arial" panose="020B0604020202020204" pitchFamily="34" charset="0"/>
              <a:buChar char="•"/>
            </a:pPr>
            <a:r>
              <a:rPr lang="nb-NO" dirty="0"/>
              <a:t>Anskaffelsesprosedyrens betydning for muligheten til utvikling</a:t>
            </a:r>
          </a:p>
          <a:p>
            <a:pPr marL="357300" indent="-342900">
              <a:buFont typeface="Arial" panose="020B0604020202020204" pitchFamily="34" charset="0"/>
              <a:buChar char="•"/>
            </a:pPr>
            <a:r>
              <a:rPr lang="nb-NO" dirty="0"/>
              <a:t>Prosjektutvikling før og etter endelig kontraktsinngåelse</a:t>
            </a:r>
          </a:p>
          <a:p>
            <a:pPr marL="357300" indent="-342900">
              <a:buFont typeface="Arial" panose="020B0604020202020204" pitchFamily="34" charset="0"/>
              <a:buChar char="•"/>
            </a:pPr>
            <a:r>
              <a:rPr lang="nb-NO" dirty="0"/>
              <a:t>Samhandlingen mellom byggherre, entreprenør og rådgiver</a:t>
            </a:r>
          </a:p>
          <a:p>
            <a:pPr marL="357300" indent="-342900">
              <a:buFont typeface="Arial" panose="020B0604020202020204" pitchFamily="34" charset="0"/>
              <a:buChar char="•"/>
            </a:pPr>
            <a:r>
              <a:rPr lang="nb-NO" dirty="0"/>
              <a:t>Kostnadskontroll og risikoplassering</a:t>
            </a:r>
          </a:p>
          <a:p>
            <a:pPr marL="357300" indent="-342900">
              <a:buFont typeface="Arial" panose="020B0604020202020204" pitchFamily="34" charset="0"/>
              <a:buChar char="•"/>
            </a:pPr>
            <a:r>
              <a:rPr lang="nb-NO" dirty="0"/>
              <a:t>Noen erfaringer</a:t>
            </a:r>
          </a:p>
          <a:p>
            <a:endParaRPr lang="nb-NO" dirty="0"/>
          </a:p>
        </p:txBody>
      </p:sp>
      <p:sp>
        <p:nvSpPr>
          <p:cNvPr id="3" name="Tittel 2">
            <a:extLst>
              <a:ext uri="{FF2B5EF4-FFF2-40B4-BE49-F238E27FC236}">
                <a16:creationId xmlns:a16="http://schemas.microsoft.com/office/drawing/2014/main" id="{030F90E9-BF8F-D846-96FE-470D397A7C87}"/>
              </a:ext>
            </a:extLst>
          </p:cNvPr>
          <p:cNvSpPr>
            <a:spLocks noGrp="1"/>
          </p:cNvSpPr>
          <p:nvPr>
            <p:ph type="title"/>
          </p:nvPr>
        </p:nvSpPr>
        <p:spPr>
          <a:xfrm>
            <a:off x="938969" y="1455476"/>
            <a:ext cx="10059911" cy="1277273"/>
          </a:xfrm>
        </p:spPr>
        <p:txBody>
          <a:bodyPr/>
          <a:lstStyle/>
          <a:p>
            <a:r>
              <a:rPr lang="nb-NO" dirty="0">
                <a:solidFill>
                  <a:schemeClr val="bg1"/>
                </a:solidFill>
              </a:rPr>
              <a:t>Entreprenørenes rolle som utviklingsaktør</a:t>
            </a:r>
            <a:br>
              <a:rPr lang="nb-NO" dirty="0">
                <a:solidFill>
                  <a:schemeClr val="bg1"/>
                </a:solidFill>
              </a:rPr>
            </a:br>
            <a:endParaRPr lang="nb-NO" dirty="0"/>
          </a:p>
        </p:txBody>
      </p:sp>
    </p:spTree>
    <p:extLst>
      <p:ext uri="{BB962C8B-B14F-4D97-AF65-F5344CB8AC3E}">
        <p14:creationId xmlns:p14="http://schemas.microsoft.com/office/powerpoint/2010/main" val="2458202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94868" y="4240884"/>
            <a:ext cx="4679301" cy="2322180"/>
          </a:xfrm>
        </p:spPr>
        <p:txBody>
          <a:bodyPr/>
          <a:lstStyle/>
          <a:p>
            <a:r>
              <a:rPr lang="nb-NO" dirty="0"/>
              <a:t>Entreprenørens perspektiv</a:t>
            </a:r>
            <a:br>
              <a:rPr lang="nb-NO" dirty="0"/>
            </a:br>
            <a:r>
              <a:rPr lang="nb-NO" dirty="0"/>
              <a:t>Carl Falck, AF Gruppen</a:t>
            </a:r>
          </a:p>
        </p:txBody>
      </p:sp>
      <p:sp>
        <p:nvSpPr>
          <p:cNvPr id="3" name="Undertittel 2"/>
          <p:cNvSpPr>
            <a:spLocks noGrp="1"/>
          </p:cNvSpPr>
          <p:nvPr>
            <p:ph type="subTitle" idx="1"/>
          </p:nvPr>
        </p:nvSpPr>
        <p:spPr>
          <a:xfrm>
            <a:off x="557435" y="4809597"/>
            <a:ext cx="3525004" cy="245640"/>
          </a:xfrm>
        </p:spPr>
        <p:txBody>
          <a:bodyPr/>
          <a:lstStyle/>
          <a:p>
            <a:r>
              <a:rPr lang="nb-NO" dirty="0"/>
              <a:t>28. april 2021 – KSS sluttkonferanse</a:t>
            </a:r>
          </a:p>
        </p:txBody>
      </p:sp>
      <p:sp>
        <p:nvSpPr>
          <p:cNvPr id="8" name="Text Placeholder 7"/>
          <p:cNvSpPr>
            <a:spLocks noGrp="1"/>
          </p:cNvSpPr>
          <p:nvPr>
            <p:ph type="body" sz="quarter" idx="10"/>
          </p:nvPr>
        </p:nvSpPr>
        <p:spPr/>
        <p:txBody>
          <a:bodyPr/>
          <a:lstStyle/>
          <a:p>
            <a:endParaRPr lang="nb-NO" dirty="0"/>
          </a:p>
        </p:txBody>
      </p:sp>
    </p:spTree>
    <p:extLst>
      <p:ext uri="{BB962C8B-B14F-4D97-AF65-F5344CB8AC3E}">
        <p14:creationId xmlns:p14="http://schemas.microsoft.com/office/powerpoint/2010/main" val="4219217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A07480C-AA07-41D2-B3D2-0C5837003539}"/>
              </a:ext>
            </a:extLst>
          </p:cNvPr>
          <p:cNvSpPr>
            <a:spLocks noGrp="1"/>
          </p:cNvSpPr>
          <p:nvPr>
            <p:ph type="body" sz="quarter" idx="14"/>
          </p:nvPr>
        </p:nvSpPr>
        <p:spPr>
          <a:xfrm>
            <a:off x="639038" y="254747"/>
            <a:ext cx="3020058" cy="344000"/>
          </a:xfrm>
        </p:spPr>
        <p:txBody>
          <a:bodyPr/>
          <a:lstStyle/>
          <a:p>
            <a:r>
              <a:rPr lang="nb-NO" dirty="0"/>
              <a:t>Entreprenørens perspektiv</a:t>
            </a:r>
          </a:p>
        </p:txBody>
      </p:sp>
      <p:sp>
        <p:nvSpPr>
          <p:cNvPr id="3" name="Tittel 2">
            <a:extLst>
              <a:ext uri="{FF2B5EF4-FFF2-40B4-BE49-F238E27FC236}">
                <a16:creationId xmlns:a16="http://schemas.microsoft.com/office/drawing/2014/main" id="{FD1BA469-1861-43DF-AAD0-C973896282EC}"/>
              </a:ext>
            </a:extLst>
          </p:cNvPr>
          <p:cNvSpPr>
            <a:spLocks noGrp="1"/>
          </p:cNvSpPr>
          <p:nvPr>
            <p:ph type="title"/>
          </p:nvPr>
        </p:nvSpPr>
        <p:spPr/>
        <p:txBody>
          <a:bodyPr/>
          <a:lstStyle/>
          <a:p>
            <a:r>
              <a:rPr lang="nb-NO" dirty="0"/>
              <a:t>En ønsket prosjektkultur kommer ikke av seg selv</a:t>
            </a:r>
          </a:p>
        </p:txBody>
      </p:sp>
      <p:sp>
        <p:nvSpPr>
          <p:cNvPr id="5" name="Rektangel 4">
            <a:extLst>
              <a:ext uri="{FF2B5EF4-FFF2-40B4-BE49-F238E27FC236}">
                <a16:creationId xmlns:a16="http://schemas.microsoft.com/office/drawing/2014/main" id="{0FE8C8FE-EB39-443E-8C76-88C6C2FC6F6A}"/>
              </a:ext>
            </a:extLst>
          </p:cNvPr>
          <p:cNvSpPr/>
          <p:nvPr/>
        </p:nvSpPr>
        <p:spPr>
          <a:xfrm>
            <a:off x="651642" y="2282846"/>
            <a:ext cx="3240000" cy="298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tx1"/>
                </a:solidFill>
              </a:rPr>
              <a:t>Forskjeller aktørene i mellom:</a:t>
            </a:r>
          </a:p>
          <a:p>
            <a:pPr algn="ctr"/>
            <a:endParaRPr lang="nb-NO" dirty="0">
              <a:solidFill>
                <a:schemeClr val="tx1"/>
              </a:solidFill>
            </a:endParaRPr>
          </a:p>
          <a:p>
            <a:pPr algn="ctr"/>
            <a:r>
              <a:rPr lang="nb-NO" dirty="0">
                <a:solidFill>
                  <a:schemeClr val="tx1"/>
                </a:solidFill>
              </a:rPr>
              <a:t>Forretningsmodell</a:t>
            </a:r>
          </a:p>
          <a:p>
            <a:pPr algn="ctr"/>
            <a:r>
              <a:rPr lang="nb-NO" dirty="0">
                <a:solidFill>
                  <a:schemeClr val="tx1"/>
                </a:solidFill>
              </a:rPr>
              <a:t>Risikoprofil</a:t>
            </a:r>
          </a:p>
          <a:p>
            <a:pPr algn="ctr"/>
            <a:r>
              <a:rPr lang="nb-NO" dirty="0">
                <a:solidFill>
                  <a:schemeClr val="tx1"/>
                </a:solidFill>
              </a:rPr>
              <a:t>Bedriftskultur og verdisett</a:t>
            </a:r>
          </a:p>
          <a:p>
            <a:pPr algn="ctr"/>
            <a:r>
              <a:rPr lang="nb-NO" dirty="0">
                <a:solidFill>
                  <a:schemeClr val="tx1"/>
                </a:solidFill>
              </a:rPr>
              <a:t>Arbeidsmetoder</a:t>
            </a:r>
          </a:p>
          <a:p>
            <a:pPr algn="ctr"/>
            <a:r>
              <a:rPr lang="nb-NO" dirty="0">
                <a:solidFill>
                  <a:schemeClr val="tx1"/>
                </a:solidFill>
              </a:rPr>
              <a:t>Individuelle ulikheter</a:t>
            </a:r>
          </a:p>
          <a:p>
            <a:pPr algn="ctr"/>
            <a:endParaRPr lang="nb-NO" dirty="0">
              <a:solidFill>
                <a:schemeClr val="tx1"/>
              </a:solidFill>
            </a:endParaRPr>
          </a:p>
          <a:p>
            <a:pPr algn="ctr"/>
            <a:endParaRPr lang="nb-NO" dirty="0">
              <a:solidFill>
                <a:schemeClr val="tx1"/>
              </a:solidFill>
            </a:endParaRPr>
          </a:p>
        </p:txBody>
      </p:sp>
      <p:sp>
        <p:nvSpPr>
          <p:cNvPr id="6" name="Rektangel 5">
            <a:extLst>
              <a:ext uri="{FF2B5EF4-FFF2-40B4-BE49-F238E27FC236}">
                <a16:creationId xmlns:a16="http://schemas.microsoft.com/office/drawing/2014/main" id="{A44EC777-DA4D-429D-9031-75D4844061C8}"/>
              </a:ext>
            </a:extLst>
          </p:cNvPr>
          <p:cNvSpPr/>
          <p:nvPr/>
        </p:nvSpPr>
        <p:spPr>
          <a:xfrm>
            <a:off x="639038" y="5410726"/>
            <a:ext cx="10901321" cy="8368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bg1"/>
                </a:solidFill>
              </a:rPr>
              <a:t>Grunnleggende forutsetninger:</a:t>
            </a:r>
          </a:p>
          <a:p>
            <a:pPr algn="ctr"/>
            <a:r>
              <a:rPr lang="nb-NO" dirty="0">
                <a:solidFill>
                  <a:schemeClr val="bg1"/>
                </a:solidFill>
              </a:rPr>
              <a:t>Åpenhet, Tillitt, Respekt</a:t>
            </a:r>
          </a:p>
        </p:txBody>
      </p:sp>
      <p:sp>
        <p:nvSpPr>
          <p:cNvPr id="7" name="Rektangel 6">
            <a:extLst>
              <a:ext uri="{FF2B5EF4-FFF2-40B4-BE49-F238E27FC236}">
                <a16:creationId xmlns:a16="http://schemas.microsoft.com/office/drawing/2014/main" id="{BAF79FA7-2C25-4C21-B8F5-273112AF6D98}"/>
              </a:ext>
            </a:extLst>
          </p:cNvPr>
          <p:cNvSpPr/>
          <p:nvPr/>
        </p:nvSpPr>
        <p:spPr>
          <a:xfrm>
            <a:off x="8300360" y="2282846"/>
            <a:ext cx="3240000" cy="298800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tx1"/>
                </a:solidFill>
              </a:rPr>
              <a:t>Å bygge en samspillskultur</a:t>
            </a:r>
          </a:p>
          <a:p>
            <a:pPr algn="ctr"/>
            <a:endParaRPr lang="nb-NO" dirty="0">
              <a:solidFill>
                <a:schemeClr val="tx1"/>
              </a:solidFill>
            </a:endParaRPr>
          </a:p>
          <a:p>
            <a:pPr algn="ctr"/>
            <a:r>
              <a:rPr lang="nb-NO" dirty="0">
                <a:solidFill>
                  <a:schemeClr val="tx1"/>
                </a:solidFill>
              </a:rPr>
              <a:t>Prosjektmål &amp; kjøreregler</a:t>
            </a:r>
          </a:p>
          <a:p>
            <a:pPr algn="ctr"/>
            <a:r>
              <a:rPr lang="nb-NO" dirty="0">
                <a:solidFill>
                  <a:schemeClr val="tx1"/>
                </a:solidFill>
              </a:rPr>
              <a:t>Den viktige oppstartsfasen</a:t>
            </a:r>
          </a:p>
          <a:p>
            <a:pPr algn="ctr"/>
            <a:r>
              <a:rPr lang="nb-NO" dirty="0">
                <a:solidFill>
                  <a:schemeClr val="tx1"/>
                </a:solidFill>
              </a:rPr>
              <a:t>Å forstå hverandre i teamet</a:t>
            </a:r>
          </a:p>
          <a:p>
            <a:pPr algn="ctr"/>
            <a:r>
              <a:rPr lang="nb-NO" dirty="0">
                <a:solidFill>
                  <a:schemeClr val="tx1"/>
                </a:solidFill>
              </a:rPr>
              <a:t>Alt som blir tatt for gitt – «</a:t>
            </a:r>
            <a:r>
              <a:rPr lang="nb-NO" dirty="0" err="1">
                <a:solidFill>
                  <a:schemeClr val="tx1"/>
                </a:solidFill>
              </a:rPr>
              <a:t>onboarding</a:t>
            </a:r>
            <a:r>
              <a:rPr lang="nb-NO" dirty="0">
                <a:solidFill>
                  <a:schemeClr val="tx1"/>
                </a:solidFill>
              </a:rPr>
              <a:t>»</a:t>
            </a:r>
          </a:p>
          <a:p>
            <a:pPr algn="ctr"/>
            <a:r>
              <a:rPr lang="nb-NO" dirty="0">
                <a:solidFill>
                  <a:schemeClr val="tx1"/>
                </a:solidFill>
              </a:rPr>
              <a:t>Når oppstartsseminaret havner i skuffen</a:t>
            </a:r>
          </a:p>
        </p:txBody>
      </p:sp>
      <p:pic>
        <p:nvPicPr>
          <p:cNvPr id="8" name="Picture 4" descr="Ingen bildebeskrivelse er tilgjengelig.">
            <a:extLst>
              <a:ext uri="{FF2B5EF4-FFF2-40B4-BE49-F238E27FC236}">
                <a16:creationId xmlns:a16="http://schemas.microsoft.com/office/drawing/2014/main" id="{66FA9916-720A-43B9-B133-C3E80DE10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423" y="2282846"/>
            <a:ext cx="4019157" cy="298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336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F6BEA6B-6B4B-4237-A98B-C309A7FA3280}"/>
              </a:ext>
            </a:extLst>
          </p:cNvPr>
          <p:cNvSpPr>
            <a:spLocks noGrp="1"/>
          </p:cNvSpPr>
          <p:nvPr>
            <p:ph type="body" sz="quarter" idx="14"/>
          </p:nvPr>
        </p:nvSpPr>
        <p:spPr>
          <a:xfrm>
            <a:off x="639038" y="254747"/>
            <a:ext cx="3020058" cy="344000"/>
          </a:xfrm>
        </p:spPr>
        <p:txBody>
          <a:bodyPr/>
          <a:lstStyle/>
          <a:p>
            <a:r>
              <a:rPr lang="nb-NO" dirty="0"/>
              <a:t>Entreprenørens perspektiv</a:t>
            </a:r>
          </a:p>
        </p:txBody>
      </p:sp>
      <p:sp>
        <p:nvSpPr>
          <p:cNvPr id="3" name="Tittel 2">
            <a:extLst>
              <a:ext uri="{FF2B5EF4-FFF2-40B4-BE49-F238E27FC236}">
                <a16:creationId xmlns:a16="http://schemas.microsoft.com/office/drawing/2014/main" id="{EB5D0650-849F-4CFB-8661-C0DAA8BEA9B4}"/>
              </a:ext>
            </a:extLst>
          </p:cNvPr>
          <p:cNvSpPr>
            <a:spLocks noGrp="1"/>
          </p:cNvSpPr>
          <p:nvPr>
            <p:ph type="title"/>
          </p:nvPr>
        </p:nvSpPr>
        <p:spPr/>
        <p:txBody>
          <a:bodyPr/>
          <a:lstStyle/>
          <a:p>
            <a:r>
              <a:rPr lang="nb-NO" dirty="0"/>
              <a:t>Ledelsesutfordringer i samspillsprosjekter</a:t>
            </a:r>
          </a:p>
        </p:txBody>
      </p:sp>
      <p:sp>
        <p:nvSpPr>
          <p:cNvPr id="5" name="Rektangel 4">
            <a:extLst>
              <a:ext uri="{FF2B5EF4-FFF2-40B4-BE49-F238E27FC236}">
                <a16:creationId xmlns:a16="http://schemas.microsoft.com/office/drawing/2014/main" id="{B179B446-7439-4B04-AD82-D11E1AD03BF3}"/>
              </a:ext>
            </a:extLst>
          </p:cNvPr>
          <p:cNvSpPr/>
          <p:nvPr/>
        </p:nvSpPr>
        <p:spPr>
          <a:xfrm>
            <a:off x="651642" y="2024294"/>
            <a:ext cx="3240000" cy="1942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err="1">
                <a:solidFill>
                  <a:schemeClr val="tx1"/>
                </a:solidFill>
              </a:rPr>
              <a:t>Målsum</a:t>
            </a:r>
            <a:endParaRPr lang="nb-NO" u="sng" dirty="0">
              <a:solidFill>
                <a:schemeClr val="tx1"/>
              </a:solidFill>
            </a:endParaRPr>
          </a:p>
          <a:p>
            <a:pPr algn="ctr"/>
            <a:endParaRPr lang="nb-NO" dirty="0">
              <a:solidFill>
                <a:schemeClr val="tx1"/>
              </a:solidFill>
            </a:endParaRPr>
          </a:p>
          <a:p>
            <a:pPr algn="ctr"/>
            <a:r>
              <a:rPr lang="nb-NO" dirty="0">
                <a:solidFill>
                  <a:schemeClr val="tx1"/>
                </a:solidFill>
              </a:rPr>
              <a:t>Kostnadsstyrt prosjektutvikling</a:t>
            </a:r>
          </a:p>
          <a:p>
            <a:pPr algn="ctr"/>
            <a:r>
              <a:rPr lang="nb-NO" dirty="0">
                <a:solidFill>
                  <a:schemeClr val="tx1"/>
                </a:solidFill>
              </a:rPr>
              <a:t>(Target Value Design) </a:t>
            </a:r>
          </a:p>
        </p:txBody>
      </p:sp>
      <p:sp>
        <p:nvSpPr>
          <p:cNvPr id="6" name="Rektangel 5">
            <a:extLst>
              <a:ext uri="{FF2B5EF4-FFF2-40B4-BE49-F238E27FC236}">
                <a16:creationId xmlns:a16="http://schemas.microsoft.com/office/drawing/2014/main" id="{D83FD811-4EEE-4D43-B866-411449733410}"/>
              </a:ext>
            </a:extLst>
          </p:cNvPr>
          <p:cNvSpPr/>
          <p:nvPr/>
        </p:nvSpPr>
        <p:spPr>
          <a:xfrm>
            <a:off x="4384917" y="2017988"/>
            <a:ext cx="3240000" cy="1942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tx1"/>
                </a:solidFill>
              </a:rPr>
              <a:t>Metodikk</a:t>
            </a:r>
          </a:p>
          <a:p>
            <a:pPr algn="ctr"/>
            <a:endParaRPr lang="nb-NO" u="sng" dirty="0">
              <a:solidFill>
                <a:schemeClr val="tx1"/>
              </a:solidFill>
            </a:endParaRPr>
          </a:p>
          <a:p>
            <a:pPr algn="ctr"/>
            <a:r>
              <a:rPr lang="nb-NO" dirty="0">
                <a:solidFill>
                  <a:schemeClr val="tx1"/>
                </a:solidFill>
              </a:rPr>
              <a:t>Enhetlig metodikk i prosjektet på tvers av aktører</a:t>
            </a:r>
            <a:br>
              <a:rPr lang="nb-NO" dirty="0">
                <a:solidFill>
                  <a:schemeClr val="tx1"/>
                </a:solidFill>
              </a:rPr>
            </a:br>
            <a:r>
              <a:rPr lang="nb-NO" dirty="0">
                <a:solidFill>
                  <a:schemeClr val="tx1"/>
                </a:solidFill>
              </a:rPr>
              <a:t>(eks. VDC)</a:t>
            </a:r>
          </a:p>
        </p:txBody>
      </p:sp>
      <p:sp>
        <p:nvSpPr>
          <p:cNvPr id="7" name="Rektangel 6">
            <a:extLst>
              <a:ext uri="{FF2B5EF4-FFF2-40B4-BE49-F238E27FC236}">
                <a16:creationId xmlns:a16="http://schemas.microsoft.com/office/drawing/2014/main" id="{66C92466-739B-4098-8BE7-7285DFCC39D0}"/>
              </a:ext>
            </a:extLst>
          </p:cNvPr>
          <p:cNvSpPr/>
          <p:nvPr/>
        </p:nvSpPr>
        <p:spPr>
          <a:xfrm>
            <a:off x="4384917" y="4294528"/>
            <a:ext cx="3240000" cy="1942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tx1"/>
                </a:solidFill>
              </a:rPr>
              <a:t>Kommunikasjon</a:t>
            </a:r>
          </a:p>
          <a:p>
            <a:pPr algn="ctr"/>
            <a:endParaRPr lang="nb-NO" u="sng" dirty="0">
              <a:solidFill>
                <a:schemeClr val="tx1"/>
              </a:solidFill>
            </a:endParaRPr>
          </a:p>
          <a:p>
            <a:pPr algn="ctr"/>
            <a:r>
              <a:rPr lang="nb-NO" dirty="0">
                <a:solidFill>
                  <a:schemeClr val="tx1"/>
                </a:solidFill>
              </a:rPr>
              <a:t>Samlokalisering</a:t>
            </a:r>
          </a:p>
          <a:p>
            <a:pPr algn="ctr"/>
            <a:r>
              <a:rPr lang="nb-NO" dirty="0">
                <a:solidFill>
                  <a:schemeClr val="tx1"/>
                </a:solidFill>
              </a:rPr>
              <a:t>Ulike flater/medier</a:t>
            </a:r>
          </a:p>
        </p:txBody>
      </p:sp>
      <p:sp>
        <p:nvSpPr>
          <p:cNvPr id="8" name="Rektangel 7">
            <a:extLst>
              <a:ext uri="{FF2B5EF4-FFF2-40B4-BE49-F238E27FC236}">
                <a16:creationId xmlns:a16="http://schemas.microsoft.com/office/drawing/2014/main" id="{5D65772D-68DF-45B5-8045-B4FD520BCB5B}"/>
              </a:ext>
            </a:extLst>
          </p:cNvPr>
          <p:cNvSpPr/>
          <p:nvPr/>
        </p:nvSpPr>
        <p:spPr>
          <a:xfrm>
            <a:off x="8118192" y="2017988"/>
            <a:ext cx="3240000" cy="1942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tx1"/>
                </a:solidFill>
              </a:rPr>
              <a:t>Fagkompetanse</a:t>
            </a:r>
          </a:p>
          <a:p>
            <a:pPr algn="ctr"/>
            <a:endParaRPr lang="nb-NO" dirty="0">
              <a:solidFill>
                <a:schemeClr val="tx1"/>
              </a:solidFill>
            </a:endParaRPr>
          </a:p>
          <a:p>
            <a:pPr algn="ctr"/>
            <a:r>
              <a:rPr lang="nb-NO" dirty="0">
                <a:solidFill>
                  <a:schemeClr val="tx1"/>
                </a:solidFill>
              </a:rPr>
              <a:t>Rettidig og optimal involvering av selskaper og individer</a:t>
            </a:r>
          </a:p>
        </p:txBody>
      </p:sp>
      <p:sp>
        <p:nvSpPr>
          <p:cNvPr id="9" name="Rektangel 8">
            <a:extLst>
              <a:ext uri="{FF2B5EF4-FFF2-40B4-BE49-F238E27FC236}">
                <a16:creationId xmlns:a16="http://schemas.microsoft.com/office/drawing/2014/main" id="{35CB69B2-5FB3-490E-AED8-DE0CACFB6B95}"/>
              </a:ext>
            </a:extLst>
          </p:cNvPr>
          <p:cNvSpPr/>
          <p:nvPr/>
        </p:nvSpPr>
        <p:spPr>
          <a:xfrm>
            <a:off x="651642" y="4294528"/>
            <a:ext cx="3240000" cy="1942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tx1"/>
                </a:solidFill>
              </a:rPr>
              <a:t>Risikostyring</a:t>
            </a:r>
          </a:p>
          <a:p>
            <a:pPr algn="ctr"/>
            <a:endParaRPr lang="nb-NO" dirty="0">
              <a:solidFill>
                <a:schemeClr val="tx1"/>
              </a:solidFill>
            </a:endParaRPr>
          </a:p>
          <a:p>
            <a:pPr algn="ctr"/>
            <a:r>
              <a:rPr lang="nb-NO" dirty="0">
                <a:solidFill>
                  <a:schemeClr val="tx1"/>
                </a:solidFill>
              </a:rPr>
              <a:t>Optimalisering</a:t>
            </a:r>
          </a:p>
          <a:p>
            <a:pPr algn="ctr"/>
            <a:r>
              <a:rPr lang="nb-NO" dirty="0">
                <a:solidFill>
                  <a:schemeClr val="tx1"/>
                </a:solidFill>
              </a:rPr>
              <a:t>Detaljering</a:t>
            </a:r>
          </a:p>
        </p:txBody>
      </p:sp>
      <p:sp>
        <p:nvSpPr>
          <p:cNvPr id="10" name="Rektangel 9">
            <a:extLst>
              <a:ext uri="{FF2B5EF4-FFF2-40B4-BE49-F238E27FC236}">
                <a16:creationId xmlns:a16="http://schemas.microsoft.com/office/drawing/2014/main" id="{787785A6-1CB7-41C5-A146-A828C3BF3F9A}"/>
              </a:ext>
            </a:extLst>
          </p:cNvPr>
          <p:cNvSpPr/>
          <p:nvPr/>
        </p:nvSpPr>
        <p:spPr>
          <a:xfrm>
            <a:off x="8118192" y="4294528"/>
            <a:ext cx="3240000" cy="1942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u="sng" dirty="0">
                <a:solidFill>
                  <a:schemeClr val="tx1"/>
                </a:solidFill>
              </a:rPr>
              <a:t>Kompetanse</a:t>
            </a:r>
          </a:p>
          <a:p>
            <a:pPr algn="ctr"/>
            <a:endParaRPr lang="nb-NO" u="sng" dirty="0">
              <a:solidFill>
                <a:schemeClr val="tx1"/>
              </a:solidFill>
            </a:endParaRPr>
          </a:p>
          <a:p>
            <a:pPr algn="ctr"/>
            <a:r>
              <a:rPr lang="nb-NO" dirty="0">
                <a:solidFill>
                  <a:schemeClr val="tx1"/>
                </a:solidFill>
              </a:rPr>
              <a:t>Relasjonsbyggere</a:t>
            </a:r>
          </a:p>
          <a:p>
            <a:pPr algn="ctr"/>
            <a:r>
              <a:rPr lang="nb-NO" dirty="0">
                <a:solidFill>
                  <a:schemeClr val="tx1"/>
                </a:solidFill>
              </a:rPr>
              <a:t>Samarbeidsevner</a:t>
            </a:r>
          </a:p>
          <a:p>
            <a:pPr algn="ctr"/>
            <a:r>
              <a:rPr lang="nb-NO" dirty="0">
                <a:solidFill>
                  <a:schemeClr val="tx1"/>
                </a:solidFill>
              </a:rPr>
              <a:t>Digital kompetanse</a:t>
            </a:r>
          </a:p>
        </p:txBody>
      </p:sp>
    </p:spTree>
    <p:extLst>
      <p:ext uri="{BB962C8B-B14F-4D97-AF65-F5344CB8AC3E}">
        <p14:creationId xmlns:p14="http://schemas.microsoft.com/office/powerpoint/2010/main" val="390956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A7A254-0FA9-495C-926C-40154D1FB167}"/>
              </a:ext>
            </a:extLst>
          </p:cNvPr>
          <p:cNvSpPr>
            <a:spLocks noGrp="1"/>
          </p:cNvSpPr>
          <p:nvPr>
            <p:ph type="title"/>
          </p:nvPr>
        </p:nvSpPr>
        <p:spPr/>
        <p:txBody>
          <a:bodyPr/>
          <a:lstStyle/>
          <a:p>
            <a:r>
              <a:rPr lang="nb-NO" dirty="0"/>
              <a:t>Organisering</a:t>
            </a:r>
          </a:p>
        </p:txBody>
      </p:sp>
      <p:sp>
        <p:nvSpPr>
          <p:cNvPr id="3" name="Undertittel 2">
            <a:extLst>
              <a:ext uri="{FF2B5EF4-FFF2-40B4-BE49-F238E27FC236}">
                <a16:creationId xmlns:a16="http://schemas.microsoft.com/office/drawing/2014/main" id="{5C47E4FA-7310-46B7-A421-F0BB359C4B97}"/>
              </a:ext>
            </a:extLst>
          </p:cNvPr>
          <p:cNvSpPr>
            <a:spLocks noGrp="1"/>
          </p:cNvSpPr>
          <p:nvPr>
            <p:ph type="subTitle" idx="13"/>
          </p:nvPr>
        </p:nvSpPr>
        <p:spPr/>
        <p:txBody>
          <a:bodyPr/>
          <a:lstStyle/>
          <a:p>
            <a:endParaRPr lang="nb-NO"/>
          </a:p>
        </p:txBody>
      </p:sp>
      <p:sp>
        <p:nvSpPr>
          <p:cNvPr id="4" name="Plassholder for innhold 3">
            <a:extLst>
              <a:ext uri="{FF2B5EF4-FFF2-40B4-BE49-F238E27FC236}">
                <a16:creationId xmlns:a16="http://schemas.microsoft.com/office/drawing/2014/main" id="{0543C2D9-2926-4BAD-A326-3740CC818E6C}"/>
              </a:ext>
            </a:extLst>
          </p:cNvPr>
          <p:cNvSpPr>
            <a:spLocks noGrp="1"/>
          </p:cNvSpPr>
          <p:nvPr>
            <p:ph sz="quarter" idx="14"/>
          </p:nvPr>
        </p:nvSpPr>
        <p:spPr/>
        <p:txBody>
          <a:bodyPr/>
          <a:lstStyle/>
          <a:p>
            <a:r>
              <a:rPr lang="nb-NO" dirty="0"/>
              <a:t>Organisering av samhandling er krevende </a:t>
            </a:r>
          </a:p>
          <a:p>
            <a:r>
              <a:rPr lang="nb-NO" dirty="0"/>
              <a:t>For å lykkes kreves:</a:t>
            </a:r>
          </a:p>
          <a:p>
            <a:pPr lvl="1"/>
            <a:r>
              <a:rPr lang="nb-NO" dirty="0"/>
              <a:t>Tydelig felles mål</a:t>
            </a:r>
          </a:p>
          <a:p>
            <a:pPr lvl="1"/>
            <a:r>
              <a:rPr lang="nb-NO" dirty="0"/>
              <a:t>Gode planer</a:t>
            </a:r>
          </a:p>
          <a:p>
            <a:pPr lvl="1"/>
            <a:r>
              <a:rPr lang="nb-NO" dirty="0"/>
              <a:t>Organisering av spesialistene</a:t>
            </a:r>
          </a:p>
          <a:p>
            <a:pPr lvl="1"/>
            <a:r>
              <a:rPr lang="nb-NO" dirty="0"/>
              <a:t>Gode arena for samhandling </a:t>
            </a:r>
          </a:p>
        </p:txBody>
      </p:sp>
      <p:sp>
        <p:nvSpPr>
          <p:cNvPr id="5" name="Plassholder for lysbildenummer 4">
            <a:extLst>
              <a:ext uri="{FF2B5EF4-FFF2-40B4-BE49-F238E27FC236}">
                <a16:creationId xmlns:a16="http://schemas.microsoft.com/office/drawing/2014/main" id="{46305ECE-C0AF-4240-817F-AD67497777ED}"/>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nb-NO" sz="800" b="1" i="0" u="none" strike="noStrike" kern="1200" cap="none" spc="-30" normalizeH="0" baseline="0" noProof="0" smtClean="0">
                <a:ln>
                  <a:noFill/>
                </a:ln>
                <a:solidFill>
                  <a:srgbClr val="33333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b-NO" sz="800" b="1" i="0" u="none" strike="noStrike" kern="1200" cap="none" spc="-30" normalizeH="0" baseline="0" noProof="0" dirty="0">
              <a:ln>
                <a:noFill/>
              </a:ln>
              <a:solidFill>
                <a:srgbClr val="333333"/>
              </a:solidFill>
              <a:effectLst/>
              <a:uLnTx/>
              <a:uFillTx/>
              <a:latin typeface="Arial"/>
              <a:ea typeface="+mn-ea"/>
              <a:cs typeface="+mn-cs"/>
            </a:endParaRPr>
          </a:p>
        </p:txBody>
      </p:sp>
      <p:pic>
        <p:nvPicPr>
          <p:cNvPr id="7" name="Bilde 1">
            <a:extLst>
              <a:ext uri="{FF2B5EF4-FFF2-40B4-BE49-F238E27FC236}">
                <a16:creationId xmlns:a16="http://schemas.microsoft.com/office/drawing/2014/main" id="{06C60940-50E7-4CE2-9D78-E36C5031E9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0704" y="4772524"/>
            <a:ext cx="2750272" cy="196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2">
            <a:extLst>
              <a:ext uri="{FF2B5EF4-FFF2-40B4-BE49-F238E27FC236}">
                <a16:creationId xmlns:a16="http://schemas.microsoft.com/office/drawing/2014/main" id="{E76251FD-17F9-4EA0-A200-69990544B2C7}"/>
              </a:ext>
            </a:extLst>
          </p:cNvPr>
          <p:cNvPicPr>
            <a:picLocks noChangeAspect="1"/>
          </p:cNvPicPr>
          <p:nvPr/>
        </p:nvPicPr>
        <p:blipFill rotWithShape="1">
          <a:blip r:embed="rId4">
            <a:extLst>
              <a:ext uri="{28A0092B-C50C-407E-A947-70E740481C1C}">
                <a14:useLocalDpi xmlns:a14="http://schemas.microsoft.com/office/drawing/2010/main" val="0"/>
              </a:ext>
            </a:extLst>
          </a:blip>
          <a:srcRect l="43851" t="15748" r="2425" b="3132"/>
          <a:stretch/>
        </p:blipFill>
        <p:spPr bwMode="auto">
          <a:xfrm>
            <a:off x="8151293" y="1875597"/>
            <a:ext cx="3720230" cy="4172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97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4"/>
</p:tagLst>
</file>

<file path=ppt/tags/tag2.xml><?xml version="1.0" encoding="utf-8"?>
<p:tagLst xmlns:a="http://schemas.openxmlformats.org/drawingml/2006/main" xmlns:r="http://schemas.openxmlformats.org/officeDocument/2006/relationships" xmlns:p="http://schemas.openxmlformats.org/presentationml/2006/main">
  <p:tag name="SHAPE_LOCKS" val="4"/>
</p:tagLst>
</file>

<file path=ppt/tags/tag3.xml><?xml version="1.0" encoding="utf-8"?>
<p:tagLst xmlns:a="http://schemas.openxmlformats.org/drawingml/2006/main" xmlns:r="http://schemas.openxmlformats.org/officeDocument/2006/relationships" xmlns:p="http://schemas.openxmlformats.org/presentationml/2006/main">
  <p:tag name="SHAPE_LOCKS" val="4"/>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Veidekke">
      <a:dk1>
        <a:srgbClr val="333333"/>
      </a:dk1>
      <a:lt1>
        <a:srgbClr val="FFFFFF"/>
      </a:lt1>
      <a:dk2>
        <a:srgbClr val="DA062B"/>
      </a:dk2>
      <a:lt2>
        <a:srgbClr val="E3E3E3"/>
      </a:lt2>
      <a:accent1>
        <a:srgbClr val="DA062B"/>
      </a:accent1>
      <a:accent2>
        <a:srgbClr val="B2B2B2"/>
      </a:accent2>
      <a:accent3>
        <a:srgbClr val="00687F"/>
      </a:accent3>
      <a:accent4>
        <a:srgbClr val="A1BBA5"/>
      </a:accent4>
      <a:accent5>
        <a:srgbClr val="7DA0C4"/>
      </a:accent5>
      <a:accent6>
        <a:srgbClr val="E2859D"/>
      </a:accent6>
      <a:hlink>
        <a:srgbClr val="DA062B"/>
      </a:hlink>
      <a:folHlink>
        <a:srgbClr val="B2B2B2"/>
      </a:folHlink>
    </a:clrScheme>
    <a:fontScheme name="Veidekk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tlCol="0" anchor="ctr"/>
      <a:lstStyle>
        <a:defPPr algn="ctr">
          <a:spcAft>
            <a:spcPts val="600"/>
          </a:spcAft>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dirty="0" smtClean="0"/>
        </a:defPPr>
      </a:lstStyle>
    </a:txDef>
  </a:objectDefaults>
  <a:extraClrSchemeLst/>
  <a:custClrLst>
    <a:custClr name="RØD">
      <a:srgbClr val="DA062B"/>
    </a:custClr>
    <a:custClr name="HVIT">
      <a:srgbClr val="FFFFFF"/>
    </a:custClr>
    <a:custClr name="15% SVART">
      <a:srgbClr val="E3E3E3"/>
    </a:custClr>
    <a:custClr name="40% SVART">
      <a:srgbClr val="B2B2B2"/>
    </a:custClr>
    <a:custClr name="85% SVART">
      <a:srgbClr val="4A4A4A"/>
    </a:custClr>
    <a:custClr name="SVART">
      <a:srgbClr val="000000"/>
    </a:custClr>
    <a:custClr name="Black">
      <a:srgbClr val="000000"/>
    </a:custClr>
    <a:custClr name="Color has no name">
      <a:srgbClr val="FFFFFF"/>
    </a:custClr>
    <a:custClr name="Color has no name">
      <a:srgbClr val="FFFFFF"/>
    </a:custClr>
    <a:custClr name="Color has no name">
      <a:srgbClr val="FFFFFF"/>
    </a:custClr>
    <a:custClr name="7% SVART">
      <a:srgbClr val="F2F2F2"/>
    </a:custClr>
    <a:custClr name="20% SVART">
      <a:srgbClr val="DADADA"/>
    </a:custClr>
    <a:custClr name="30% SVART">
      <a:srgbClr val="C7C7C7"/>
    </a:custClr>
    <a:custClr name="50% SVART">
      <a:srgbClr val="9D9D9D"/>
    </a:custClr>
    <a:custClr name="60% SVART">
      <a:srgbClr val="878787"/>
    </a:custClr>
    <a:custClr name="70% SVART">
      <a:srgbClr val="6F6F6F"/>
    </a:custClr>
    <a:custClr name="80% SVART">
      <a:srgbClr val="575757"/>
    </a:custClr>
    <a:custClr name="93% SVART">
      <a:srgbClr val="333333"/>
    </a:custClr>
    <a:custClr name="Color has no name">
      <a:srgbClr val="FFFFFF"/>
    </a:custClr>
    <a:custClr name="Color has no name">
      <a:srgbClr val="FFFFFF"/>
    </a:custClr>
    <a:custClr name="MOSEGRØNN">
      <a:srgbClr val="A1BBA5"/>
    </a:custClr>
    <a:custClr name="DUEBLÅ">
      <a:srgbClr val="7DA0C4"/>
    </a:custClr>
    <a:custClr name="MØRKEBLÅ">
      <a:srgbClr val="00687F"/>
    </a:custClr>
    <a:custClr name="TURKIS">
      <a:srgbClr val="7FC3C1"/>
    </a:custClr>
    <a:custClr name="LYSERØD">
      <a:srgbClr val="E2859D"/>
    </a:custClr>
  </a:custClrLst>
  <a:extLst>
    <a:ext uri="{05A4C25C-085E-4340-85A3-A5531E510DB2}">
      <thm15:themeFamily xmlns:thm15="http://schemas.microsoft.com/office/thememl/2012/main" name="Blank.potx" id="{BE63639B-00EC-40F9-BDAD-6A9936785324}" vid="{F7C00E83-EC97-4EF3-A141-5231F1D1CD91}"/>
    </a:ext>
  </a:extLst>
</a:theme>
</file>

<file path=ppt/theme/theme3.xml><?xml version="1.0" encoding="utf-8"?>
<a:theme xmlns:a="http://schemas.openxmlformats.org/drawingml/2006/main" name="Betonmast">
  <a:themeElements>
    <a:clrScheme name="Høhre">
      <a:dk1>
        <a:sysClr val="windowText" lastClr="000000"/>
      </a:dk1>
      <a:lt1>
        <a:srgbClr val="FFFFFF"/>
      </a:lt1>
      <a:dk2>
        <a:srgbClr val="003D6A"/>
      </a:dk2>
      <a:lt2>
        <a:srgbClr val="DCE0E6"/>
      </a:lt2>
      <a:accent1>
        <a:srgbClr val="64C4AE"/>
      </a:accent1>
      <a:accent2>
        <a:srgbClr val="91A5BE"/>
      </a:accent2>
      <a:accent3>
        <a:srgbClr val="C7C8C8"/>
      </a:accent3>
      <a:accent4>
        <a:srgbClr val="288C96"/>
      </a:accent4>
      <a:accent5>
        <a:srgbClr val="FFBE00"/>
      </a:accent5>
      <a:accent6>
        <a:srgbClr val="212121"/>
      </a:accent6>
      <a:hlink>
        <a:srgbClr val="0563C1"/>
      </a:hlink>
      <a:folHlink>
        <a:srgbClr val="954F72"/>
      </a:folHlink>
    </a:clrScheme>
    <a:fontScheme name="Betonmas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Hærhe_260419  -  Skrivebeskyttet" id="{3280ED2C-5851-4B36-B463-123DE447B2E9}" vid="{C710D003-FE8C-4801-9750-F71D2DA4D05D}"/>
    </a:ext>
  </a:extLst>
</a:theme>
</file>

<file path=ppt/theme/theme4.xml><?xml version="1.0" encoding="utf-8"?>
<a:theme xmlns:a="http://schemas.openxmlformats.org/drawingml/2006/main" name="1_Office-tema">
  <a:themeElements>
    <a:clrScheme name="AF-Gruppen">
      <a:dk1>
        <a:sysClr val="windowText" lastClr="000000"/>
      </a:dk1>
      <a:lt1>
        <a:sysClr val="window" lastClr="FFFFFF"/>
      </a:lt1>
      <a:dk2>
        <a:srgbClr val="444444"/>
      </a:dk2>
      <a:lt2>
        <a:srgbClr val="E9E9E9"/>
      </a:lt2>
      <a:accent1>
        <a:srgbClr val="FECB00"/>
      </a:accent1>
      <a:accent2>
        <a:srgbClr val="444444"/>
      </a:accent2>
      <a:accent3>
        <a:srgbClr val="830825"/>
      </a:accent3>
      <a:accent4>
        <a:srgbClr val="808080"/>
      </a:accent4>
      <a:accent5>
        <a:srgbClr val="C0C0C0"/>
      </a:accent5>
      <a:accent6>
        <a:srgbClr val="000000"/>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NY_v3-2" id="{3B3FC7F4-699E-4F58-93AD-A36A001033C9}" vid="{BDDF6D58-627B-435E-92C5-54B25DDD1F3B}"/>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C148F3FC71E24EB8D9215BF75E968F" ma:contentTypeVersion="10" ma:contentTypeDescription="Create a new document." ma:contentTypeScope="" ma:versionID="8832f706aac93c16529d1cd83293c682">
  <xsd:schema xmlns:xsd="http://www.w3.org/2001/XMLSchema" xmlns:xs="http://www.w3.org/2001/XMLSchema" xmlns:p="http://schemas.microsoft.com/office/2006/metadata/properties" xmlns:ns3="37231622-d5e6-4e60-bf1a-55bb8a11b372" targetNamespace="http://schemas.microsoft.com/office/2006/metadata/properties" ma:root="true" ma:fieldsID="a2303bb5473d9c0721fc34504ebaad5e" ns3:_="">
    <xsd:import namespace="37231622-d5e6-4e60-bf1a-55bb8a11b37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31622-d5e6-4e60-bf1a-55bb8a11b3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161103-78AE-4489-9D52-3425649A13BD}">
  <ds:schemaRefs>
    <ds:schemaRef ds:uri="http://schemas.microsoft.com/sharepoint/v3/contenttype/forms"/>
  </ds:schemaRefs>
</ds:datastoreItem>
</file>

<file path=customXml/itemProps2.xml><?xml version="1.0" encoding="utf-8"?>
<ds:datastoreItem xmlns:ds="http://schemas.openxmlformats.org/officeDocument/2006/customXml" ds:itemID="{6FE7F345-846A-4736-B2C1-781B8DE447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231622-d5e6-4e60-bf1a-55bb8a11b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843B68-08B3-49B2-943E-2C056900F396}">
  <ds:schemaRefs>
    <ds:schemaRef ds:uri="http://schemas.microsoft.com/office/2006/metadata/properties"/>
    <ds:schemaRef ds:uri="http://purl.org/dc/dcmitype/"/>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purl.org/dc/elements/1.1/"/>
    <ds:schemaRef ds:uri="37231622-d5e6-4e60-bf1a-55bb8a11b372"/>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1252</TotalTime>
  <Words>654</Words>
  <Application>Microsoft Office PowerPoint</Application>
  <PresentationFormat>Widescreen</PresentationFormat>
  <Paragraphs>112</Paragraphs>
  <Slides>11</Slides>
  <Notes>5</Notes>
  <HiddenSlides>0</HiddenSlides>
  <MMClips>0</MMClips>
  <ScaleCrop>false</ScaleCrop>
  <HeadingPairs>
    <vt:vector size="6" baseType="variant">
      <vt:variant>
        <vt:lpstr>Brukte skrifter</vt:lpstr>
      </vt:variant>
      <vt:variant>
        <vt:i4>6</vt:i4>
      </vt:variant>
      <vt:variant>
        <vt:lpstr>Tema</vt:lpstr>
      </vt:variant>
      <vt:variant>
        <vt:i4>4</vt:i4>
      </vt:variant>
      <vt:variant>
        <vt:lpstr>Lysbildetitler</vt:lpstr>
      </vt:variant>
      <vt:variant>
        <vt:i4>11</vt:i4>
      </vt:variant>
    </vt:vector>
  </HeadingPairs>
  <TitlesOfParts>
    <vt:vector size="21" baseType="lpstr">
      <vt:lpstr>Apple Symbols</vt:lpstr>
      <vt:lpstr>Arial</vt:lpstr>
      <vt:lpstr>Calibri</vt:lpstr>
      <vt:lpstr>Calibri Light</vt:lpstr>
      <vt:lpstr>Times New Roman</vt:lpstr>
      <vt:lpstr>Wingdings</vt:lpstr>
      <vt:lpstr>Office-tema</vt:lpstr>
      <vt:lpstr>Blank</vt:lpstr>
      <vt:lpstr>Betonmast</vt:lpstr>
      <vt:lpstr>1_Office-tema</vt:lpstr>
      <vt:lpstr>Entreprenørens perspektiv</vt:lpstr>
      <vt:lpstr>Entreprenørens perspektiv - KSS</vt:lpstr>
      <vt:lpstr>En liten kikk i bakspeilet – norsk anleggsnæring</vt:lpstr>
      <vt:lpstr>Den nye kontraktutviklingen </vt:lpstr>
      <vt:lpstr>Entreprenørenes rolle som utviklingsaktør </vt:lpstr>
      <vt:lpstr>Entreprenørens perspektiv Carl Falck, AF Gruppen</vt:lpstr>
      <vt:lpstr>En ønsket prosjektkultur kommer ikke av seg selv</vt:lpstr>
      <vt:lpstr>Ledelsesutfordringer i samspillsprosjekter</vt:lpstr>
      <vt:lpstr>Organisering</vt:lpstr>
      <vt:lpstr>Samhandling</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Entreprenørens perspektiv</dc:title>
  <dc:creator>Vegard Knotten</dc:creator>
  <cp:lastModifiedBy>Carl Fredrik Falck</cp:lastModifiedBy>
  <cp:revision>17</cp:revision>
  <dcterms:created xsi:type="dcterms:W3CDTF">2021-04-22T19:51:46Z</dcterms:created>
  <dcterms:modified xsi:type="dcterms:W3CDTF">2021-04-25T20:09:19Z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0x010100D4C148F3FC71E24EB8D9215BF75E968F</vt:lpwstr>
  </property>
</Properties>
</file>